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 /><Relationship Id="rId2" Type="http://schemas.openxmlformats.org/package/2006/relationships/metadata/thumbnail" Target="docProps/thumbnail.jpeg" /><Relationship Id="rId1" Type="http://schemas.openxmlformats.org/officeDocument/2006/relationships/officeDocument" Target="ppt/presentation.xml" /><Relationship Id="rId4" Type="http://schemas.openxmlformats.org/officeDocument/2006/relationships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sldIdLst>
    <p:sldId id="256" r:id="rId2"/>
    <p:sldId id="257" r:id="rId3"/>
    <p:sldId id="258" r:id="rId4"/>
    <p:sldId id="272" r:id="rId5"/>
    <p:sldId id="259" r:id="rId6"/>
    <p:sldId id="268" r:id="rId7"/>
    <p:sldId id="260" r:id="rId8"/>
    <p:sldId id="261" r:id="rId9"/>
    <p:sldId id="274" r:id="rId10"/>
    <p:sldId id="271" r:id="rId11"/>
    <p:sldId id="269" r:id="rId12"/>
    <p:sldId id="270" r:id="rId13"/>
    <p:sldId id="266" r:id="rId14"/>
    <p:sldId id="267" r:id="rId15"/>
    <p:sldId id="273" r:id="rId16"/>
    <p:sldId id="263" r:id="rId17"/>
    <p:sldId id="275" r:id="rId18"/>
    <p:sldId id="264" r:id="rId19"/>
    <p:sldId id="265" r:id="rId20"/>
  </p:sldIdLst>
  <p:sldSz cx="9144000" cy="5143500" type="screen16x9"/>
  <p:notesSz cx="6858000" cy="9144000"/>
  <p:embeddedFontLst>
    <p:embeddedFont>
      <p:font typeface="Roboto" panose="02000000000000000000" pitchFamily="2" charset="0"/>
      <p:regular r:id="rId21"/>
      <p:bold r:id="rId22"/>
      <p:italic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Estilo claro 1 - Acent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>
        <p:scale>
          <a:sx n="100" d="100"/>
          <a:sy n="100" d="100"/>
        </p:scale>
        <p:origin x="318" y="105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slide" Target="slides/slide12.xml" /><Relationship Id="rId18" Type="http://schemas.openxmlformats.org/officeDocument/2006/relationships/slide" Target="slides/slide17.xml" /><Relationship Id="rId26" Type="http://schemas.openxmlformats.org/officeDocument/2006/relationships/viewProps" Target="viewProps.xml" /><Relationship Id="rId3" Type="http://schemas.openxmlformats.org/officeDocument/2006/relationships/slide" Target="slides/slide2.xml" /><Relationship Id="rId21" Type="http://schemas.openxmlformats.org/officeDocument/2006/relationships/font" Target="fonts/font1.fntdata" /><Relationship Id="rId7" Type="http://schemas.openxmlformats.org/officeDocument/2006/relationships/slide" Target="slides/slide6.xml" /><Relationship Id="rId12" Type="http://schemas.openxmlformats.org/officeDocument/2006/relationships/slide" Target="slides/slide11.xml" /><Relationship Id="rId17" Type="http://schemas.openxmlformats.org/officeDocument/2006/relationships/slide" Target="slides/slide16.xml" /><Relationship Id="rId25" Type="http://schemas.openxmlformats.org/officeDocument/2006/relationships/presProps" Target="presProps.xml" /><Relationship Id="rId2" Type="http://schemas.openxmlformats.org/officeDocument/2006/relationships/slide" Target="slides/slide1.xml" /><Relationship Id="rId16" Type="http://schemas.openxmlformats.org/officeDocument/2006/relationships/slide" Target="slides/slide15.xml" /><Relationship Id="rId20" Type="http://schemas.openxmlformats.org/officeDocument/2006/relationships/slide" Target="slides/slide19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slide" Target="slides/slide10.xml" /><Relationship Id="rId24" Type="http://schemas.openxmlformats.org/officeDocument/2006/relationships/font" Target="fonts/font4.fntdata" /><Relationship Id="rId5" Type="http://schemas.openxmlformats.org/officeDocument/2006/relationships/slide" Target="slides/slide4.xml" /><Relationship Id="rId15" Type="http://schemas.openxmlformats.org/officeDocument/2006/relationships/slide" Target="slides/slide14.xml" /><Relationship Id="rId23" Type="http://schemas.openxmlformats.org/officeDocument/2006/relationships/font" Target="fonts/font3.fntdata" /><Relationship Id="rId28" Type="http://schemas.openxmlformats.org/officeDocument/2006/relationships/tableStyles" Target="tableStyles.xml" /><Relationship Id="rId10" Type="http://schemas.openxmlformats.org/officeDocument/2006/relationships/slide" Target="slides/slide9.xml" /><Relationship Id="rId19" Type="http://schemas.openxmlformats.org/officeDocument/2006/relationships/slide" Target="slides/slide18.xml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slide" Target="slides/slide13.xml" /><Relationship Id="rId22" Type="http://schemas.openxmlformats.org/officeDocument/2006/relationships/font" Target="fonts/font2.fntdata" /><Relationship Id="rId27" Type="http://schemas.openxmlformats.org/officeDocument/2006/relationships/theme" Target="theme/theme1.xml" 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 /><Relationship Id="rId2" Type="http://schemas.openxmlformats.org/officeDocument/2006/relationships/image" Target="../media/image12.png" /><Relationship Id="rId1" Type="http://schemas.openxmlformats.org/officeDocument/2006/relationships/image" Target="../media/image11.jpg" 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 /><Relationship Id="rId2" Type="http://schemas.openxmlformats.org/officeDocument/2006/relationships/image" Target="../media/image15.jpg" /><Relationship Id="rId1" Type="http://schemas.openxmlformats.org/officeDocument/2006/relationships/image" Target="../media/image14.jpeg" 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 /><Relationship Id="rId2" Type="http://schemas.openxmlformats.org/officeDocument/2006/relationships/image" Target="../media/image19.jpg" /><Relationship Id="rId1" Type="http://schemas.openxmlformats.org/officeDocument/2006/relationships/image" Target="../media/image18.jpg" /><Relationship Id="rId5" Type="http://schemas.openxmlformats.org/officeDocument/2006/relationships/image" Target="../media/image22.jpg" /><Relationship Id="rId4" Type="http://schemas.openxmlformats.org/officeDocument/2006/relationships/image" Target="../media/image21.jpeg" 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 /><Relationship Id="rId2" Type="http://schemas.openxmlformats.org/officeDocument/2006/relationships/image" Target="../media/image24.jpg" /><Relationship Id="rId1" Type="http://schemas.openxmlformats.org/officeDocument/2006/relationships/image" Target="../media/image23.jpg" /><Relationship Id="rId5" Type="http://schemas.openxmlformats.org/officeDocument/2006/relationships/image" Target="../media/image27.jpg" /><Relationship Id="rId4" Type="http://schemas.openxmlformats.org/officeDocument/2006/relationships/image" Target="../media/image26.jpg" 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 /><Relationship Id="rId2" Type="http://schemas.openxmlformats.org/officeDocument/2006/relationships/image" Target="../media/image30.jpg" /><Relationship Id="rId1" Type="http://schemas.openxmlformats.org/officeDocument/2006/relationships/image" Target="../media/image29.jpg" /><Relationship Id="rId5" Type="http://schemas.openxmlformats.org/officeDocument/2006/relationships/image" Target="../media/image33.png" /><Relationship Id="rId4" Type="http://schemas.openxmlformats.org/officeDocument/2006/relationships/image" Target="../media/image32.jpg" 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 /><Relationship Id="rId2" Type="http://schemas.openxmlformats.org/officeDocument/2006/relationships/image" Target="../media/image35.jpg" /><Relationship Id="rId1" Type="http://schemas.openxmlformats.org/officeDocument/2006/relationships/image" Target="../media/image34.jpg" /><Relationship Id="rId5" Type="http://schemas.openxmlformats.org/officeDocument/2006/relationships/image" Target="../media/image38.jpg" /><Relationship Id="rId4" Type="http://schemas.openxmlformats.org/officeDocument/2006/relationships/image" Target="../media/image37.jpg" /></Relationships>
</file>

<file path=ppt/diagrams/_rels/data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 /><Relationship Id="rId1" Type="http://schemas.openxmlformats.org/officeDocument/2006/relationships/image" Target="../media/image42.jpg" 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 /><Relationship Id="rId2" Type="http://schemas.openxmlformats.org/officeDocument/2006/relationships/image" Target="../media/image12.png" /><Relationship Id="rId1" Type="http://schemas.openxmlformats.org/officeDocument/2006/relationships/image" Target="../media/image11.jpg" 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 /><Relationship Id="rId2" Type="http://schemas.openxmlformats.org/officeDocument/2006/relationships/image" Target="../media/image15.jpg" /><Relationship Id="rId1" Type="http://schemas.openxmlformats.org/officeDocument/2006/relationships/image" Target="../media/image14.jpeg" 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 /><Relationship Id="rId2" Type="http://schemas.openxmlformats.org/officeDocument/2006/relationships/image" Target="../media/image19.jpg" /><Relationship Id="rId1" Type="http://schemas.openxmlformats.org/officeDocument/2006/relationships/image" Target="../media/image18.jpg" /><Relationship Id="rId5" Type="http://schemas.openxmlformats.org/officeDocument/2006/relationships/image" Target="../media/image22.jpg" /><Relationship Id="rId4" Type="http://schemas.openxmlformats.org/officeDocument/2006/relationships/image" Target="../media/image21.jpeg" 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 /><Relationship Id="rId2" Type="http://schemas.openxmlformats.org/officeDocument/2006/relationships/image" Target="../media/image24.jpg" /><Relationship Id="rId1" Type="http://schemas.openxmlformats.org/officeDocument/2006/relationships/image" Target="../media/image23.jpg" /><Relationship Id="rId5" Type="http://schemas.openxmlformats.org/officeDocument/2006/relationships/image" Target="../media/image27.jpg" /><Relationship Id="rId4" Type="http://schemas.openxmlformats.org/officeDocument/2006/relationships/image" Target="../media/image26.jpg" 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 /><Relationship Id="rId2" Type="http://schemas.openxmlformats.org/officeDocument/2006/relationships/image" Target="../media/image30.jpg" /><Relationship Id="rId1" Type="http://schemas.openxmlformats.org/officeDocument/2006/relationships/image" Target="../media/image29.jpg" /><Relationship Id="rId5" Type="http://schemas.openxmlformats.org/officeDocument/2006/relationships/image" Target="../media/image33.png" /><Relationship Id="rId4" Type="http://schemas.openxmlformats.org/officeDocument/2006/relationships/image" Target="../media/image32.jpg" 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 /><Relationship Id="rId2" Type="http://schemas.openxmlformats.org/officeDocument/2006/relationships/image" Target="../media/image35.jpg" /><Relationship Id="rId1" Type="http://schemas.openxmlformats.org/officeDocument/2006/relationships/image" Target="../media/image34.jpg" /><Relationship Id="rId5" Type="http://schemas.openxmlformats.org/officeDocument/2006/relationships/image" Target="../media/image38.jpg" /><Relationship Id="rId4" Type="http://schemas.openxmlformats.org/officeDocument/2006/relationships/image" Target="../media/image37.jpg" /></Relationships>
</file>

<file path=ppt/diagrams/_rels/drawing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 /><Relationship Id="rId1" Type="http://schemas.openxmlformats.org/officeDocument/2006/relationships/image" Target="../media/image42.jpg" 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06A9244-A5A1-4324-B7C2-DB39C905137A}" type="doc">
      <dgm:prSet loTypeId="urn:microsoft.com/office/officeart/2008/layout/PictureAccentBlocks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E27C817-9FCB-4BCE-B1E9-EA545F77F738}">
      <dgm:prSet phldrT="[Texto]"/>
      <dgm:spPr/>
      <dgm:t>
        <a:bodyPr/>
        <a:lstStyle/>
        <a:p>
          <a:r>
            <a:rPr lang="en-US" dirty="0"/>
            <a:t>Food</a:t>
          </a:r>
        </a:p>
      </dgm:t>
    </dgm:pt>
    <dgm:pt modelId="{CF110AAF-950A-4C5B-A925-BB8B8987F693}" type="parTrans" cxnId="{19D6E250-B393-4D67-B574-C107EE433429}">
      <dgm:prSet/>
      <dgm:spPr/>
      <dgm:t>
        <a:bodyPr/>
        <a:lstStyle/>
        <a:p>
          <a:endParaRPr lang="en-US"/>
        </a:p>
      </dgm:t>
    </dgm:pt>
    <dgm:pt modelId="{F98D93BD-CB3A-41EC-A70E-266935959E07}" type="sibTrans" cxnId="{19D6E250-B393-4D67-B574-C107EE433429}">
      <dgm:prSet/>
      <dgm:spPr/>
      <dgm:t>
        <a:bodyPr/>
        <a:lstStyle/>
        <a:p>
          <a:endParaRPr lang="en-US"/>
        </a:p>
      </dgm:t>
    </dgm:pt>
    <dgm:pt modelId="{4BBE9998-640D-4C9B-B027-C0FD680541AB}">
      <dgm:prSet phldrT="[Texto]"/>
      <dgm:spPr/>
      <dgm:t>
        <a:bodyPr/>
        <a:lstStyle/>
        <a:p>
          <a:r>
            <a:rPr lang="en-US" dirty="0"/>
            <a:t>Moon</a:t>
          </a:r>
        </a:p>
      </dgm:t>
    </dgm:pt>
    <dgm:pt modelId="{C269D6CC-FE45-4D35-9723-C0C0F7FAE843}" type="parTrans" cxnId="{98D4F991-EF25-441A-B96E-61EF1211F3A1}">
      <dgm:prSet/>
      <dgm:spPr/>
      <dgm:t>
        <a:bodyPr/>
        <a:lstStyle/>
        <a:p>
          <a:endParaRPr lang="en-US"/>
        </a:p>
      </dgm:t>
    </dgm:pt>
    <dgm:pt modelId="{1D0F5F03-FCD4-4371-B00B-1CF6EEB74696}" type="sibTrans" cxnId="{98D4F991-EF25-441A-B96E-61EF1211F3A1}">
      <dgm:prSet/>
      <dgm:spPr/>
      <dgm:t>
        <a:bodyPr/>
        <a:lstStyle/>
        <a:p>
          <a:endParaRPr lang="en-US"/>
        </a:p>
      </dgm:t>
    </dgm:pt>
    <dgm:pt modelId="{086AA93D-51D7-4F6A-BA02-B927BE4867B0}">
      <dgm:prSet phldrT="[Texto]"/>
      <dgm:spPr/>
      <dgm:t>
        <a:bodyPr/>
        <a:lstStyle/>
        <a:p>
          <a:r>
            <a:rPr lang="en-US" dirty="0"/>
            <a:t>Boot</a:t>
          </a:r>
        </a:p>
      </dgm:t>
    </dgm:pt>
    <dgm:pt modelId="{872DE7A4-97AD-46C7-8F6D-B97474B3E166}" type="parTrans" cxnId="{E8404D6C-D9BF-406E-9215-F3FA7AF0C89C}">
      <dgm:prSet/>
      <dgm:spPr/>
      <dgm:t>
        <a:bodyPr/>
        <a:lstStyle/>
        <a:p>
          <a:endParaRPr lang="en-US"/>
        </a:p>
      </dgm:t>
    </dgm:pt>
    <dgm:pt modelId="{A6B7DBE7-8C72-4C52-BF78-CAC76EB9449F}" type="sibTrans" cxnId="{E8404D6C-D9BF-406E-9215-F3FA7AF0C89C}">
      <dgm:prSet/>
      <dgm:spPr/>
      <dgm:t>
        <a:bodyPr/>
        <a:lstStyle/>
        <a:p>
          <a:endParaRPr lang="en-US"/>
        </a:p>
      </dgm:t>
    </dgm:pt>
    <dgm:pt modelId="{083272B5-4898-4579-84A8-E6CA7CD8DCB7}" type="pres">
      <dgm:prSet presAssocID="{806A9244-A5A1-4324-B7C2-DB39C905137A}" presName="Name0" presStyleCnt="0">
        <dgm:presLayoutVars>
          <dgm:dir/>
        </dgm:presLayoutVars>
      </dgm:prSet>
      <dgm:spPr/>
    </dgm:pt>
    <dgm:pt modelId="{A208D036-7ED2-4CFC-965B-CF3705859267}" type="pres">
      <dgm:prSet presAssocID="{FE27C817-9FCB-4BCE-B1E9-EA545F77F738}" presName="composite" presStyleCnt="0"/>
      <dgm:spPr/>
    </dgm:pt>
    <dgm:pt modelId="{AA3DDE4D-F1A7-4624-8553-7E2380F67289}" type="pres">
      <dgm:prSet presAssocID="{FE27C817-9FCB-4BCE-B1E9-EA545F77F738}" presName="Image" presStyleLbl="align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</dgm:spPr>
    </dgm:pt>
    <dgm:pt modelId="{4B212B25-90FE-4B38-AB03-4D92237CAA76}" type="pres">
      <dgm:prSet presAssocID="{FE27C817-9FCB-4BCE-B1E9-EA545F77F738}" presName="Parent" presStyleLbl="revTx" presStyleIdx="0" presStyleCnt="3">
        <dgm:presLayoutVars>
          <dgm:bulletEnabled val="1"/>
        </dgm:presLayoutVars>
      </dgm:prSet>
      <dgm:spPr/>
    </dgm:pt>
    <dgm:pt modelId="{ACABE95D-2F47-4257-80A3-1B8983FF9525}" type="pres">
      <dgm:prSet presAssocID="{F98D93BD-CB3A-41EC-A70E-266935959E07}" presName="sibTrans" presStyleCnt="0"/>
      <dgm:spPr/>
    </dgm:pt>
    <dgm:pt modelId="{0AE3E18F-D958-4024-B0B2-98F8C6B02891}" type="pres">
      <dgm:prSet presAssocID="{4BBE9998-640D-4C9B-B027-C0FD680541AB}" presName="composite" presStyleCnt="0"/>
      <dgm:spPr/>
    </dgm:pt>
    <dgm:pt modelId="{0465C0EB-FC92-490B-8B68-6F87DF751765}" type="pres">
      <dgm:prSet presAssocID="{4BBE9998-640D-4C9B-B027-C0FD680541AB}" presName="Image" presStyleLbl="alignNode1" presStyleIdx="1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" b="-1000"/>
          </a:stretch>
        </a:blipFill>
      </dgm:spPr>
    </dgm:pt>
    <dgm:pt modelId="{B87F1247-C5C3-45B5-B69C-FA6CD97AB83D}" type="pres">
      <dgm:prSet presAssocID="{4BBE9998-640D-4C9B-B027-C0FD680541AB}" presName="Parent" presStyleLbl="revTx" presStyleIdx="1" presStyleCnt="3">
        <dgm:presLayoutVars>
          <dgm:bulletEnabled val="1"/>
        </dgm:presLayoutVars>
      </dgm:prSet>
      <dgm:spPr/>
    </dgm:pt>
    <dgm:pt modelId="{D4F75411-92E5-4DF6-85BE-BC2FE20C5B30}" type="pres">
      <dgm:prSet presAssocID="{1D0F5F03-FCD4-4371-B00B-1CF6EEB74696}" presName="sibTrans" presStyleCnt="0"/>
      <dgm:spPr/>
    </dgm:pt>
    <dgm:pt modelId="{562AA236-53F3-4292-834B-9D0C28C57745}" type="pres">
      <dgm:prSet presAssocID="{086AA93D-51D7-4F6A-BA02-B927BE4867B0}" presName="composite" presStyleCnt="0"/>
      <dgm:spPr/>
    </dgm:pt>
    <dgm:pt modelId="{85BE591C-6196-4CBC-B8C7-38633C7DA8F8}" type="pres">
      <dgm:prSet presAssocID="{086AA93D-51D7-4F6A-BA02-B927BE4867B0}" presName="Image" presStyleLbl="alignNod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31B8C029-090D-4DDC-9F5D-35810C088209}" type="pres">
      <dgm:prSet presAssocID="{086AA93D-51D7-4F6A-BA02-B927BE4867B0}" presName="Parent" presStyleLbl="revTx" presStyleIdx="2" presStyleCnt="3">
        <dgm:presLayoutVars>
          <dgm:bulletEnabled val="1"/>
        </dgm:presLayoutVars>
      </dgm:prSet>
      <dgm:spPr/>
    </dgm:pt>
  </dgm:ptLst>
  <dgm:cxnLst>
    <dgm:cxn modelId="{C8586721-D6E7-4523-A48B-C069A101757B}" type="presOf" srcId="{086AA93D-51D7-4F6A-BA02-B927BE4867B0}" destId="{31B8C029-090D-4DDC-9F5D-35810C088209}" srcOrd="0" destOrd="0" presId="urn:microsoft.com/office/officeart/2008/layout/PictureAccentBlocks"/>
    <dgm:cxn modelId="{F1AC372C-78FA-40E8-B47D-FB6137D1FE25}" type="presOf" srcId="{806A9244-A5A1-4324-B7C2-DB39C905137A}" destId="{083272B5-4898-4579-84A8-E6CA7CD8DCB7}" srcOrd="0" destOrd="0" presId="urn:microsoft.com/office/officeart/2008/layout/PictureAccentBlocks"/>
    <dgm:cxn modelId="{DE167E2D-1414-4397-9315-E56417956295}" type="presOf" srcId="{FE27C817-9FCB-4BCE-B1E9-EA545F77F738}" destId="{4B212B25-90FE-4B38-AB03-4D92237CAA76}" srcOrd="0" destOrd="0" presId="urn:microsoft.com/office/officeart/2008/layout/PictureAccentBlocks"/>
    <dgm:cxn modelId="{0EB62767-6EC7-44DE-B74C-27C2344400D4}" type="presOf" srcId="{4BBE9998-640D-4C9B-B027-C0FD680541AB}" destId="{B87F1247-C5C3-45B5-B69C-FA6CD97AB83D}" srcOrd="0" destOrd="0" presId="urn:microsoft.com/office/officeart/2008/layout/PictureAccentBlocks"/>
    <dgm:cxn modelId="{E8404D6C-D9BF-406E-9215-F3FA7AF0C89C}" srcId="{806A9244-A5A1-4324-B7C2-DB39C905137A}" destId="{086AA93D-51D7-4F6A-BA02-B927BE4867B0}" srcOrd="2" destOrd="0" parTransId="{872DE7A4-97AD-46C7-8F6D-B97474B3E166}" sibTransId="{A6B7DBE7-8C72-4C52-BF78-CAC76EB9449F}"/>
    <dgm:cxn modelId="{19D6E250-B393-4D67-B574-C107EE433429}" srcId="{806A9244-A5A1-4324-B7C2-DB39C905137A}" destId="{FE27C817-9FCB-4BCE-B1E9-EA545F77F738}" srcOrd="0" destOrd="0" parTransId="{CF110AAF-950A-4C5B-A925-BB8B8987F693}" sibTransId="{F98D93BD-CB3A-41EC-A70E-266935959E07}"/>
    <dgm:cxn modelId="{98D4F991-EF25-441A-B96E-61EF1211F3A1}" srcId="{806A9244-A5A1-4324-B7C2-DB39C905137A}" destId="{4BBE9998-640D-4C9B-B027-C0FD680541AB}" srcOrd="1" destOrd="0" parTransId="{C269D6CC-FE45-4D35-9723-C0C0F7FAE843}" sibTransId="{1D0F5F03-FCD4-4371-B00B-1CF6EEB74696}"/>
    <dgm:cxn modelId="{E0FCF0CF-C202-4CD0-B56F-E4C2D36ADDE5}" type="presParOf" srcId="{083272B5-4898-4579-84A8-E6CA7CD8DCB7}" destId="{A208D036-7ED2-4CFC-965B-CF3705859267}" srcOrd="0" destOrd="0" presId="urn:microsoft.com/office/officeart/2008/layout/PictureAccentBlocks"/>
    <dgm:cxn modelId="{161F02B9-DE7B-49E6-9EB4-4DBD25778EC2}" type="presParOf" srcId="{A208D036-7ED2-4CFC-965B-CF3705859267}" destId="{AA3DDE4D-F1A7-4624-8553-7E2380F67289}" srcOrd="0" destOrd="0" presId="urn:microsoft.com/office/officeart/2008/layout/PictureAccentBlocks"/>
    <dgm:cxn modelId="{38ED7387-1EDF-42E1-8A26-71CB1C03CDDC}" type="presParOf" srcId="{A208D036-7ED2-4CFC-965B-CF3705859267}" destId="{4B212B25-90FE-4B38-AB03-4D92237CAA76}" srcOrd="1" destOrd="0" presId="urn:microsoft.com/office/officeart/2008/layout/PictureAccentBlocks"/>
    <dgm:cxn modelId="{59034731-F2D6-4879-BED7-58344C893A7F}" type="presParOf" srcId="{083272B5-4898-4579-84A8-E6CA7CD8DCB7}" destId="{ACABE95D-2F47-4257-80A3-1B8983FF9525}" srcOrd="1" destOrd="0" presId="urn:microsoft.com/office/officeart/2008/layout/PictureAccentBlocks"/>
    <dgm:cxn modelId="{ACD8EAB7-B18B-44F7-9F2C-E42722FD42A8}" type="presParOf" srcId="{083272B5-4898-4579-84A8-E6CA7CD8DCB7}" destId="{0AE3E18F-D958-4024-B0B2-98F8C6B02891}" srcOrd="2" destOrd="0" presId="urn:microsoft.com/office/officeart/2008/layout/PictureAccentBlocks"/>
    <dgm:cxn modelId="{BDB62C3B-A20C-4159-ACE3-2E681044E124}" type="presParOf" srcId="{0AE3E18F-D958-4024-B0B2-98F8C6B02891}" destId="{0465C0EB-FC92-490B-8B68-6F87DF751765}" srcOrd="0" destOrd="0" presId="urn:microsoft.com/office/officeart/2008/layout/PictureAccentBlocks"/>
    <dgm:cxn modelId="{19D39877-16D1-4EFF-8BC6-EA9BA0326971}" type="presParOf" srcId="{0AE3E18F-D958-4024-B0B2-98F8C6B02891}" destId="{B87F1247-C5C3-45B5-B69C-FA6CD97AB83D}" srcOrd="1" destOrd="0" presId="urn:microsoft.com/office/officeart/2008/layout/PictureAccentBlocks"/>
    <dgm:cxn modelId="{1CE14066-8E9B-4FD9-8559-D0E38779FA6C}" type="presParOf" srcId="{083272B5-4898-4579-84A8-E6CA7CD8DCB7}" destId="{D4F75411-92E5-4DF6-85BE-BC2FE20C5B30}" srcOrd="3" destOrd="0" presId="urn:microsoft.com/office/officeart/2008/layout/PictureAccentBlocks"/>
    <dgm:cxn modelId="{C17FD519-22A2-442C-AF3A-2FEFFAB5849F}" type="presParOf" srcId="{083272B5-4898-4579-84A8-E6CA7CD8DCB7}" destId="{562AA236-53F3-4292-834B-9D0C28C57745}" srcOrd="4" destOrd="0" presId="urn:microsoft.com/office/officeart/2008/layout/PictureAccentBlocks"/>
    <dgm:cxn modelId="{F2B6E2A5-8D73-4DE8-87DF-E4D1729EB463}" type="presParOf" srcId="{562AA236-53F3-4292-834B-9D0C28C57745}" destId="{85BE591C-6196-4CBC-B8C7-38633C7DA8F8}" srcOrd="0" destOrd="0" presId="urn:microsoft.com/office/officeart/2008/layout/PictureAccentBlocks"/>
    <dgm:cxn modelId="{32528E63-6F07-4BE7-9DF2-2F488D3E7A5B}" type="presParOf" srcId="{562AA236-53F3-4292-834B-9D0C28C57745}" destId="{31B8C029-090D-4DDC-9F5D-35810C088209}" srcOrd="1" destOrd="0" presId="urn:microsoft.com/office/officeart/2008/layout/PictureAccentBlock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06A9244-A5A1-4324-B7C2-DB39C905137A}" type="doc">
      <dgm:prSet loTypeId="urn:microsoft.com/office/officeart/2008/layout/PictureAccentBlocks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E27C817-9FCB-4BCE-B1E9-EA545F77F738}">
      <dgm:prSet phldrT="[Texto]"/>
      <dgm:spPr/>
      <dgm:t>
        <a:bodyPr/>
        <a:lstStyle/>
        <a:p>
          <a:r>
            <a:rPr lang="en-US" dirty="0"/>
            <a:t>Football</a:t>
          </a:r>
        </a:p>
      </dgm:t>
    </dgm:pt>
    <dgm:pt modelId="{CF110AAF-950A-4C5B-A925-BB8B8987F693}" type="parTrans" cxnId="{19D6E250-B393-4D67-B574-C107EE433429}">
      <dgm:prSet/>
      <dgm:spPr/>
      <dgm:t>
        <a:bodyPr/>
        <a:lstStyle/>
        <a:p>
          <a:endParaRPr lang="en-US"/>
        </a:p>
      </dgm:t>
    </dgm:pt>
    <dgm:pt modelId="{F98D93BD-CB3A-41EC-A70E-266935959E07}" type="sibTrans" cxnId="{19D6E250-B393-4D67-B574-C107EE433429}">
      <dgm:prSet/>
      <dgm:spPr/>
      <dgm:t>
        <a:bodyPr/>
        <a:lstStyle/>
        <a:p>
          <a:endParaRPr lang="en-US"/>
        </a:p>
      </dgm:t>
    </dgm:pt>
    <dgm:pt modelId="{4BBE9998-640D-4C9B-B027-C0FD680541AB}">
      <dgm:prSet phldrT="[Texto]"/>
      <dgm:spPr/>
      <dgm:t>
        <a:bodyPr/>
        <a:lstStyle/>
        <a:p>
          <a:r>
            <a:rPr lang="en-US" dirty="0"/>
            <a:t>Book</a:t>
          </a:r>
        </a:p>
      </dgm:t>
    </dgm:pt>
    <dgm:pt modelId="{C269D6CC-FE45-4D35-9723-C0C0F7FAE843}" type="parTrans" cxnId="{98D4F991-EF25-441A-B96E-61EF1211F3A1}">
      <dgm:prSet/>
      <dgm:spPr/>
      <dgm:t>
        <a:bodyPr/>
        <a:lstStyle/>
        <a:p>
          <a:endParaRPr lang="en-US"/>
        </a:p>
      </dgm:t>
    </dgm:pt>
    <dgm:pt modelId="{1D0F5F03-FCD4-4371-B00B-1CF6EEB74696}" type="sibTrans" cxnId="{98D4F991-EF25-441A-B96E-61EF1211F3A1}">
      <dgm:prSet/>
      <dgm:spPr/>
      <dgm:t>
        <a:bodyPr/>
        <a:lstStyle/>
        <a:p>
          <a:endParaRPr lang="en-US"/>
        </a:p>
      </dgm:t>
    </dgm:pt>
    <dgm:pt modelId="{086AA93D-51D7-4F6A-BA02-B927BE4867B0}">
      <dgm:prSet phldrT="[Texto]"/>
      <dgm:spPr/>
      <dgm:t>
        <a:bodyPr/>
        <a:lstStyle/>
        <a:p>
          <a:r>
            <a:rPr lang="en-US" dirty="0"/>
            <a:t>Cook</a:t>
          </a:r>
        </a:p>
      </dgm:t>
    </dgm:pt>
    <dgm:pt modelId="{872DE7A4-97AD-46C7-8F6D-B97474B3E166}" type="parTrans" cxnId="{E8404D6C-D9BF-406E-9215-F3FA7AF0C89C}">
      <dgm:prSet/>
      <dgm:spPr/>
      <dgm:t>
        <a:bodyPr/>
        <a:lstStyle/>
        <a:p>
          <a:endParaRPr lang="en-US"/>
        </a:p>
      </dgm:t>
    </dgm:pt>
    <dgm:pt modelId="{A6B7DBE7-8C72-4C52-BF78-CAC76EB9449F}" type="sibTrans" cxnId="{E8404D6C-D9BF-406E-9215-F3FA7AF0C89C}">
      <dgm:prSet/>
      <dgm:spPr/>
      <dgm:t>
        <a:bodyPr/>
        <a:lstStyle/>
        <a:p>
          <a:endParaRPr lang="en-US"/>
        </a:p>
      </dgm:t>
    </dgm:pt>
    <dgm:pt modelId="{083272B5-4898-4579-84A8-E6CA7CD8DCB7}" type="pres">
      <dgm:prSet presAssocID="{806A9244-A5A1-4324-B7C2-DB39C905137A}" presName="Name0" presStyleCnt="0">
        <dgm:presLayoutVars>
          <dgm:dir val="rev"/>
        </dgm:presLayoutVars>
      </dgm:prSet>
      <dgm:spPr/>
    </dgm:pt>
    <dgm:pt modelId="{0AE3E18F-D958-4024-B0B2-98F8C6B02891}" type="pres">
      <dgm:prSet presAssocID="{4BBE9998-640D-4C9B-B027-C0FD680541AB}" presName="composite" presStyleCnt="0"/>
      <dgm:spPr/>
    </dgm:pt>
    <dgm:pt modelId="{0465C0EB-FC92-490B-8B68-6F87DF751765}" type="pres">
      <dgm:prSet presAssocID="{4BBE9998-640D-4C9B-B027-C0FD680541AB}" presName="Image" presStyleLbl="align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6000" r="-46000"/>
          </a:stretch>
        </a:blipFill>
      </dgm:spPr>
    </dgm:pt>
    <dgm:pt modelId="{B87F1247-C5C3-45B5-B69C-FA6CD97AB83D}" type="pres">
      <dgm:prSet presAssocID="{4BBE9998-640D-4C9B-B027-C0FD680541AB}" presName="Parent" presStyleLbl="revTx" presStyleIdx="0" presStyleCnt="3">
        <dgm:presLayoutVars>
          <dgm:bulletEnabled val="1"/>
        </dgm:presLayoutVars>
      </dgm:prSet>
      <dgm:spPr/>
    </dgm:pt>
    <dgm:pt modelId="{D4F75411-92E5-4DF6-85BE-BC2FE20C5B30}" type="pres">
      <dgm:prSet presAssocID="{1D0F5F03-FCD4-4371-B00B-1CF6EEB74696}" presName="sibTrans" presStyleCnt="0"/>
      <dgm:spPr/>
    </dgm:pt>
    <dgm:pt modelId="{562AA236-53F3-4292-834B-9D0C28C57745}" type="pres">
      <dgm:prSet presAssocID="{086AA93D-51D7-4F6A-BA02-B927BE4867B0}" presName="composite" presStyleCnt="0"/>
      <dgm:spPr/>
    </dgm:pt>
    <dgm:pt modelId="{85BE591C-6196-4CBC-B8C7-38633C7DA8F8}" type="pres">
      <dgm:prSet presAssocID="{086AA93D-51D7-4F6A-BA02-B927BE4867B0}" presName="Image" presStyleLbl="alignNode1" presStyleIdx="1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</dgm:spPr>
    </dgm:pt>
    <dgm:pt modelId="{31B8C029-090D-4DDC-9F5D-35810C088209}" type="pres">
      <dgm:prSet presAssocID="{086AA93D-51D7-4F6A-BA02-B927BE4867B0}" presName="Parent" presStyleLbl="revTx" presStyleIdx="1" presStyleCnt="3">
        <dgm:presLayoutVars>
          <dgm:bulletEnabled val="1"/>
        </dgm:presLayoutVars>
      </dgm:prSet>
      <dgm:spPr/>
    </dgm:pt>
    <dgm:pt modelId="{10325C46-16B6-4A13-8ECE-1DF7AA01C779}" type="pres">
      <dgm:prSet presAssocID="{A6B7DBE7-8C72-4C52-BF78-CAC76EB9449F}" presName="sibTrans" presStyleCnt="0"/>
      <dgm:spPr/>
    </dgm:pt>
    <dgm:pt modelId="{A208D036-7ED2-4CFC-965B-CF3705859267}" type="pres">
      <dgm:prSet presAssocID="{FE27C817-9FCB-4BCE-B1E9-EA545F77F738}" presName="composite" presStyleCnt="0"/>
      <dgm:spPr/>
    </dgm:pt>
    <dgm:pt modelId="{AA3DDE4D-F1A7-4624-8553-7E2380F67289}" type="pres">
      <dgm:prSet presAssocID="{FE27C817-9FCB-4BCE-B1E9-EA545F77F738}" presName="Image" presStyleLbl="alignNod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3000" r="-23000"/>
          </a:stretch>
        </a:blipFill>
      </dgm:spPr>
    </dgm:pt>
    <dgm:pt modelId="{4B212B25-90FE-4B38-AB03-4D92237CAA76}" type="pres">
      <dgm:prSet presAssocID="{FE27C817-9FCB-4BCE-B1E9-EA545F77F738}" presName="Parent" presStyleLbl="revTx" presStyleIdx="2" presStyleCnt="3">
        <dgm:presLayoutVars>
          <dgm:bulletEnabled val="1"/>
        </dgm:presLayoutVars>
      </dgm:prSet>
      <dgm:spPr/>
    </dgm:pt>
  </dgm:ptLst>
  <dgm:cxnLst>
    <dgm:cxn modelId="{F1AC372C-78FA-40E8-B47D-FB6137D1FE25}" type="presOf" srcId="{806A9244-A5A1-4324-B7C2-DB39C905137A}" destId="{083272B5-4898-4579-84A8-E6CA7CD8DCB7}" srcOrd="0" destOrd="0" presId="urn:microsoft.com/office/officeart/2008/layout/PictureAccentBlocks"/>
    <dgm:cxn modelId="{E8404D6C-D9BF-406E-9215-F3FA7AF0C89C}" srcId="{806A9244-A5A1-4324-B7C2-DB39C905137A}" destId="{086AA93D-51D7-4F6A-BA02-B927BE4867B0}" srcOrd="1" destOrd="0" parTransId="{872DE7A4-97AD-46C7-8F6D-B97474B3E166}" sibTransId="{A6B7DBE7-8C72-4C52-BF78-CAC76EB9449F}"/>
    <dgm:cxn modelId="{19D6E250-B393-4D67-B574-C107EE433429}" srcId="{806A9244-A5A1-4324-B7C2-DB39C905137A}" destId="{FE27C817-9FCB-4BCE-B1E9-EA545F77F738}" srcOrd="2" destOrd="0" parTransId="{CF110AAF-950A-4C5B-A925-BB8B8987F693}" sibTransId="{F98D93BD-CB3A-41EC-A70E-266935959E07}"/>
    <dgm:cxn modelId="{98D4F991-EF25-441A-B96E-61EF1211F3A1}" srcId="{806A9244-A5A1-4324-B7C2-DB39C905137A}" destId="{4BBE9998-640D-4C9B-B027-C0FD680541AB}" srcOrd="0" destOrd="0" parTransId="{C269D6CC-FE45-4D35-9723-C0C0F7FAE843}" sibTransId="{1D0F5F03-FCD4-4371-B00B-1CF6EEB74696}"/>
    <dgm:cxn modelId="{77ED73A8-87C1-45A2-8314-933BA91FBF9D}" type="presOf" srcId="{086AA93D-51D7-4F6A-BA02-B927BE4867B0}" destId="{31B8C029-090D-4DDC-9F5D-35810C088209}" srcOrd="0" destOrd="0" presId="urn:microsoft.com/office/officeart/2008/layout/PictureAccentBlocks"/>
    <dgm:cxn modelId="{6CDD30EB-4672-4C86-A0C6-9C05140D2FD5}" type="presOf" srcId="{FE27C817-9FCB-4BCE-B1E9-EA545F77F738}" destId="{4B212B25-90FE-4B38-AB03-4D92237CAA76}" srcOrd="0" destOrd="0" presId="urn:microsoft.com/office/officeart/2008/layout/PictureAccentBlocks"/>
    <dgm:cxn modelId="{2D7243F4-C38F-42AE-9B1B-21398139D82C}" type="presOf" srcId="{4BBE9998-640D-4C9B-B027-C0FD680541AB}" destId="{B87F1247-C5C3-45B5-B69C-FA6CD97AB83D}" srcOrd="0" destOrd="0" presId="urn:microsoft.com/office/officeart/2008/layout/PictureAccentBlocks"/>
    <dgm:cxn modelId="{DC3D297E-1B45-492F-8B6B-CF08F7973D62}" type="presParOf" srcId="{083272B5-4898-4579-84A8-E6CA7CD8DCB7}" destId="{0AE3E18F-D958-4024-B0B2-98F8C6B02891}" srcOrd="0" destOrd="0" presId="urn:microsoft.com/office/officeart/2008/layout/PictureAccentBlocks"/>
    <dgm:cxn modelId="{1CA9D8CF-258E-4E45-B66C-3FFE9F7CD4FF}" type="presParOf" srcId="{0AE3E18F-D958-4024-B0B2-98F8C6B02891}" destId="{0465C0EB-FC92-490B-8B68-6F87DF751765}" srcOrd="0" destOrd="0" presId="urn:microsoft.com/office/officeart/2008/layout/PictureAccentBlocks"/>
    <dgm:cxn modelId="{1D50A8BC-A2CA-4DDE-BCE3-A792269B8893}" type="presParOf" srcId="{0AE3E18F-D958-4024-B0B2-98F8C6B02891}" destId="{B87F1247-C5C3-45B5-B69C-FA6CD97AB83D}" srcOrd="1" destOrd="0" presId="urn:microsoft.com/office/officeart/2008/layout/PictureAccentBlocks"/>
    <dgm:cxn modelId="{8FA5307F-B949-4329-AA4D-99F18A6B38EA}" type="presParOf" srcId="{083272B5-4898-4579-84A8-E6CA7CD8DCB7}" destId="{D4F75411-92E5-4DF6-85BE-BC2FE20C5B30}" srcOrd="1" destOrd="0" presId="urn:microsoft.com/office/officeart/2008/layout/PictureAccentBlocks"/>
    <dgm:cxn modelId="{DA40B0B9-E5DC-46C5-A07F-D0B64F3783B8}" type="presParOf" srcId="{083272B5-4898-4579-84A8-E6CA7CD8DCB7}" destId="{562AA236-53F3-4292-834B-9D0C28C57745}" srcOrd="2" destOrd="0" presId="urn:microsoft.com/office/officeart/2008/layout/PictureAccentBlocks"/>
    <dgm:cxn modelId="{CD813912-7F23-4D54-B2F9-6481729AF0F3}" type="presParOf" srcId="{562AA236-53F3-4292-834B-9D0C28C57745}" destId="{85BE591C-6196-4CBC-B8C7-38633C7DA8F8}" srcOrd="0" destOrd="0" presId="urn:microsoft.com/office/officeart/2008/layout/PictureAccentBlocks"/>
    <dgm:cxn modelId="{67330290-D4DA-4A71-85F1-D032A327EB9B}" type="presParOf" srcId="{562AA236-53F3-4292-834B-9D0C28C57745}" destId="{31B8C029-090D-4DDC-9F5D-35810C088209}" srcOrd="1" destOrd="0" presId="urn:microsoft.com/office/officeart/2008/layout/PictureAccentBlocks"/>
    <dgm:cxn modelId="{D0C8D8BF-3B31-4676-A8DE-E413D68DBC8C}" type="presParOf" srcId="{083272B5-4898-4579-84A8-E6CA7CD8DCB7}" destId="{10325C46-16B6-4A13-8ECE-1DF7AA01C779}" srcOrd="3" destOrd="0" presId="urn:microsoft.com/office/officeart/2008/layout/PictureAccentBlocks"/>
    <dgm:cxn modelId="{52D78CC6-BA68-447C-8ABA-9D9B35463A1F}" type="presParOf" srcId="{083272B5-4898-4579-84A8-E6CA7CD8DCB7}" destId="{A208D036-7ED2-4CFC-965B-CF3705859267}" srcOrd="4" destOrd="0" presId="urn:microsoft.com/office/officeart/2008/layout/PictureAccentBlocks"/>
    <dgm:cxn modelId="{8C59D59A-D8AA-4CEA-A9E6-65CA05313099}" type="presParOf" srcId="{A208D036-7ED2-4CFC-965B-CF3705859267}" destId="{AA3DDE4D-F1A7-4624-8553-7E2380F67289}" srcOrd="0" destOrd="0" presId="urn:microsoft.com/office/officeart/2008/layout/PictureAccentBlocks"/>
    <dgm:cxn modelId="{0BE71A43-4048-4860-B44D-B34C61826C5C}" type="presParOf" srcId="{A208D036-7ED2-4CFC-965B-CF3705859267}" destId="{4B212B25-90FE-4B38-AB03-4D92237CAA76}" srcOrd="1" destOrd="0" presId="urn:microsoft.com/office/officeart/2008/layout/PictureAccentBlocks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45560FC-18EA-4085-AAE0-97CA8A5172C5}" type="doc">
      <dgm:prSet loTypeId="urn:microsoft.com/office/officeart/2005/8/layout/pList1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5E68135-90E9-4C78-BB59-7C4C11018880}">
      <dgm:prSet phldrT="[Texto]"/>
      <dgm:spPr/>
      <dgm:t>
        <a:bodyPr/>
        <a:lstStyle/>
        <a:p>
          <a:r>
            <a:rPr lang="en-US" dirty="0"/>
            <a:t>A man</a:t>
          </a:r>
        </a:p>
      </dgm:t>
    </dgm:pt>
    <dgm:pt modelId="{B2350B8F-929B-45DE-AB56-65F27D3AD680}" type="parTrans" cxnId="{DBD4B8E0-FD1C-4C74-95CB-1538682FA907}">
      <dgm:prSet/>
      <dgm:spPr/>
      <dgm:t>
        <a:bodyPr/>
        <a:lstStyle/>
        <a:p>
          <a:endParaRPr lang="en-US"/>
        </a:p>
      </dgm:t>
    </dgm:pt>
    <dgm:pt modelId="{D03091D3-8E6B-4160-8202-1CD41C733E14}" type="sibTrans" cxnId="{DBD4B8E0-FD1C-4C74-95CB-1538682FA907}">
      <dgm:prSet/>
      <dgm:spPr/>
      <dgm:t>
        <a:bodyPr/>
        <a:lstStyle/>
        <a:p>
          <a:endParaRPr lang="en-US"/>
        </a:p>
      </dgm:t>
    </dgm:pt>
    <dgm:pt modelId="{9856A54C-37CA-482D-BA48-952BAE6F4238}">
      <dgm:prSet phldrT="[Texto]"/>
      <dgm:spPr/>
      <dgm:t>
        <a:bodyPr/>
        <a:lstStyle/>
        <a:p>
          <a:r>
            <a:rPr lang="en-US" dirty="0"/>
            <a:t>A woman</a:t>
          </a:r>
        </a:p>
      </dgm:t>
    </dgm:pt>
    <dgm:pt modelId="{E6E0F5F5-A35F-483A-9EB7-FFB09613C3BE}" type="parTrans" cxnId="{BFAB82BE-F841-4E24-84BB-52F348C7C559}">
      <dgm:prSet/>
      <dgm:spPr/>
      <dgm:t>
        <a:bodyPr/>
        <a:lstStyle/>
        <a:p>
          <a:endParaRPr lang="en-US"/>
        </a:p>
      </dgm:t>
    </dgm:pt>
    <dgm:pt modelId="{ADB7DCD5-FA55-451D-9E6D-39A28B4E723E}" type="sibTrans" cxnId="{BFAB82BE-F841-4E24-84BB-52F348C7C559}">
      <dgm:prSet/>
      <dgm:spPr/>
      <dgm:t>
        <a:bodyPr/>
        <a:lstStyle/>
        <a:p>
          <a:endParaRPr lang="en-US"/>
        </a:p>
      </dgm:t>
    </dgm:pt>
    <dgm:pt modelId="{F4D80787-11AC-4FC6-9EEB-0A8EA8BCF33D}">
      <dgm:prSet phldrT="[Texto]"/>
      <dgm:spPr/>
      <dgm:t>
        <a:bodyPr/>
        <a:lstStyle/>
        <a:p>
          <a:r>
            <a:rPr lang="en-US" dirty="0"/>
            <a:t>A child</a:t>
          </a:r>
        </a:p>
      </dgm:t>
    </dgm:pt>
    <dgm:pt modelId="{2074DFAB-2DD6-4453-B85F-7BF09C4E374E}" type="parTrans" cxnId="{A0A8DC5F-3EEC-4029-A53F-DCDFDE735681}">
      <dgm:prSet/>
      <dgm:spPr/>
      <dgm:t>
        <a:bodyPr/>
        <a:lstStyle/>
        <a:p>
          <a:endParaRPr lang="en-US"/>
        </a:p>
      </dgm:t>
    </dgm:pt>
    <dgm:pt modelId="{57C4D640-A1C2-4B11-A374-C76268BBB3BB}" type="sibTrans" cxnId="{A0A8DC5F-3EEC-4029-A53F-DCDFDE735681}">
      <dgm:prSet/>
      <dgm:spPr/>
      <dgm:t>
        <a:bodyPr/>
        <a:lstStyle/>
        <a:p>
          <a:endParaRPr lang="en-US"/>
        </a:p>
      </dgm:t>
    </dgm:pt>
    <dgm:pt modelId="{DF5C6E3B-6E35-47AB-BC21-E10ADF1511BD}">
      <dgm:prSet phldrT="[Texto]"/>
      <dgm:spPr/>
      <dgm:t>
        <a:bodyPr/>
        <a:lstStyle/>
        <a:p>
          <a:r>
            <a:rPr lang="en-US" dirty="0"/>
            <a:t>A person</a:t>
          </a:r>
        </a:p>
      </dgm:t>
    </dgm:pt>
    <dgm:pt modelId="{FA136973-8835-4C7E-84C2-F6F056DB4FF8}" type="parTrans" cxnId="{0EB54F02-4813-421B-B6A5-2D9CB0968501}">
      <dgm:prSet/>
      <dgm:spPr/>
      <dgm:t>
        <a:bodyPr/>
        <a:lstStyle/>
        <a:p>
          <a:endParaRPr lang="en-US"/>
        </a:p>
      </dgm:t>
    </dgm:pt>
    <dgm:pt modelId="{E99CC4B0-CEF4-4FFA-8C6C-76E86C77A9A9}" type="sibTrans" cxnId="{0EB54F02-4813-421B-B6A5-2D9CB0968501}">
      <dgm:prSet/>
      <dgm:spPr/>
      <dgm:t>
        <a:bodyPr/>
        <a:lstStyle/>
        <a:p>
          <a:endParaRPr lang="en-US"/>
        </a:p>
      </dgm:t>
    </dgm:pt>
    <dgm:pt modelId="{C205BB75-9187-44A6-8705-419978289E83}">
      <dgm:prSet/>
      <dgm:spPr/>
      <dgm:t>
        <a:bodyPr/>
        <a:lstStyle/>
        <a:p>
          <a:r>
            <a:rPr lang="en-US" dirty="0"/>
            <a:t>A tooth</a:t>
          </a:r>
        </a:p>
      </dgm:t>
    </dgm:pt>
    <dgm:pt modelId="{7D35C05C-EBA3-4D03-831D-A29BF19F63F7}" type="parTrans" cxnId="{10FD2FEB-1142-4599-9C87-8D462BCED664}">
      <dgm:prSet/>
      <dgm:spPr/>
      <dgm:t>
        <a:bodyPr/>
        <a:lstStyle/>
        <a:p>
          <a:endParaRPr lang="en-US"/>
        </a:p>
      </dgm:t>
    </dgm:pt>
    <dgm:pt modelId="{22854CB3-AF8F-452E-8163-24EB3A61AA70}" type="sibTrans" cxnId="{10FD2FEB-1142-4599-9C87-8D462BCED664}">
      <dgm:prSet/>
      <dgm:spPr/>
      <dgm:t>
        <a:bodyPr/>
        <a:lstStyle/>
        <a:p>
          <a:endParaRPr lang="en-US"/>
        </a:p>
      </dgm:t>
    </dgm:pt>
    <dgm:pt modelId="{890F751B-3EE1-41B1-9D60-0E458440F5E5}" type="pres">
      <dgm:prSet presAssocID="{745560FC-18EA-4085-AAE0-97CA8A5172C5}" presName="Name0" presStyleCnt="0">
        <dgm:presLayoutVars>
          <dgm:dir/>
          <dgm:resizeHandles val="exact"/>
        </dgm:presLayoutVars>
      </dgm:prSet>
      <dgm:spPr/>
    </dgm:pt>
    <dgm:pt modelId="{94A7877C-6308-4DA7-BF74-B1285DA241EF}" type="pres">
      <dgm:prSet presAssocID="{95E68135-90E9-4C78-BB59-7C4C11018880}" presName="compNode" presStyleCnt="0"/>
      <dgm:spPr/>
    </dgm:pt>
    <dgm:pt modelId="{148D754A-D761-475F-9AE5-E86917545EE2}" type="pres">
      <dgm:prSet presAssocID="{95E68135-90E9-4C78-BB59-7C4C11018880}" presName="pict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</dgm:spPr>
    </dgm:pt>
    <dgm:pt modelId="{21F44564-F76F-42BC-AE63-43048681E0E9}" type="pres">
      <dgm:prSet presAssocID="{95E68135-90E9-4C78-BB59-7C4C11018880}" presName="textRect" presStyleLbl="revTx" presStyleIdx="0" presStyleCnt="5">
        <dgm:presLayoutVars>
          <dgm:bulletEnabled val="1"/>
        </dgm:presLayoutVars>
      </dgm:prSet>
      <dgm:spPr/>
    </dgm:pt>
    <dgm:pt modelId="{E77C0401-CB7B-43E5-8723-E521992B386E}" type="pres">
      <dgm:prSet presAssocID="{D03091D3-8E6B-4160-8202-1CD41C733E14}" presName="sibTrans" presStyleLbl="sibTrans2D1" presStyleIdx="0" presStyleCnt="0"/>
      <dgm:spPr/>
    </dgm:pt>
    <dgm:pt modelId="{79DF44C5-95F4-4DFF-AC2F-233DF9CFA513}" type="pres">
      <dgm:prSet presAssocID="{9856A54C-37CA-482D-BA48-952BAE6F4238}" presName="compNode" presStyleCnt="0"/>
      <dgm:spPr/>
    </dgm:pt>
    <dgm:pt modelId="{5F0755D1-3162-4816-B4F8-DA9CD846F564}" type="pres">
      <dgm:prSet presAssocID="{9856A54C-37CA-482D-BA48-952BAE6F4238}" presName="pictRect" presStyleLbl="node1" presStyleIdx="1" presStyleCnt="5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" r="-1000"/>
          </a:stretch>
        </a:blipFill>
      </dgm:spPr>
    </dgm:pt>
    <dgm:pt modelId="{C752C2E6-583C-4187-90D2-E676F1643673}" type="pres">
      <dgm:prSet presAssocID="{9856A54C-37CA-482D-BA48-952BAE6F4238}" presName="textRect" presStyleLbl="revTx" presStyleIdx="1" presStyleCnt="5">
        <dgm:presLayoutVars>
          <dgm:bulletEnabled val="1"/>
        </dgm:presLayoutVars>
      </dgm:prSet>
      <dgm:spPr/>
    </dgm:pt>
    <dgm:pt modelId="{F11BD312-367D-4B98-9B0A-FC11AC339E67}" type="pres">
      <dgm:prSet presAssocID="{ADB7DCD5-FA55-451D-9E6D-39A28B4E723E}" presName="sibTrans" presStyleLbl="sibTrans2D1" presStyleIdx="0" presStyleCnt="0"/>
      <dgm:spPr/>
    </dgm:pt>
    <dgm:pt modelId="{81F0A558-A32E-4407-B4AA-3515B25E05D3}" type="pres">
      <dgm:prSet presAssocID="{F4D80787-11AC-4FC6-9EEB-0A8EA8BCF33D}" presName="compNode" presStyleCnt="0"/>
      <dgm:spPr/>
    </dgm:pt>
    <dgm:pt modelId="{2A1C6C20-CC4E-4A8E-B05C-D2361AC41CC9}" type="pres">
      <dgm:prSet presAssocID="{F4D80787-11AC-4FC6-9EEB-0A8EA8BCF33D}" presName="pictRect" presStyleLbl="node1" presStyleIdx="2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60000" b="-60000"/>
          </a:stretch>
        </a:blipFill>
      </dgm:spPr>
    </dgm:pt>
    <dgm:pt modelId="{2F6A083E-7DBA-4355-8B1F-1FFF2044994E}" type="pres">
      <dgm:prSet presAssocID="{F4D80787-11AC-4FC6-9EEB-0A8EA8BCF33D}" presName="textRect" presStyleLbl="revTx" presStyleIdx="2" presStyleCnt="5">
        <dgm:presLayoutVars>
          <dgm:bulletEnabled val="1"/>
        </dgm:presLayoutVars>
      </dgm:prSet>
      <dgm:spPr/>
    </dgm:pt>
    <dgm:pt modelId="{96EF9598-DF31-4907-AB20-4AA237B7EA4A}" type="pres">
      <dgm:prSet presAssocID="{57C4D640-A1C2-4B11-A374-C76268BBB3BB}" presName="sibTrans" presStyleLbl="sibTrans2D1" presStyleIdx="0" presStyleCnt="0"/>
      <dgm:spPr/>
    </dgm:pt>
    <dgm:pt modelId="{B848FF6C-86E3-4F1F-9F27-C4E6FA3BC61E}" type="pres">
      <dgm:prSet presAssocID="{DF5C6E3B-6E35-47AB-BC21-E10ADF1511BD}" presName="compNode" presStyleCnt="0"/>
      <dgm:spPr/>
    </dgm:pt>
    <dgm:pt modelId="{CE91B45C-6E3D-4A0C-BE5B-C3EF891E7023}" type="pres">
      <dgm:prSet presAssocID="{DF5C6E3B-6E35-47AB-BC21-E10ADF1511BD}" presName="pictRect" presStyleLbl="node1" presStyleIdx="3" presStyleCnt="5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</dgm:spPr>
    </dgm:pt>
    <dgm:pt modelId="{7ED7DD98-2CB8-4ACF-9B8D-952115FC5689}" type="pres">
      <dgm:prSet presAssocID="{DF5C6E3B-6E35-47AB-BC21-E10ADF1511BD}" presName="textRect" presStyleLbl="revTx" presStyleIdx="3" presStyleCnt="5">
        <dgm:presLayoutVars>
          <dgm:bulletEnabled val="1"/>
        </dgm:presLayoutVars>
      </dgm:prSet>
      <dgm:spPr/>
    </dgm:pt>
    <dgm:pt modelId="{B45D57BE-EDB4-41CA-9C17-678B94C7B8AC}" type="pres">
      <dgm:prSet presAssocID="{E99CC4B0-CEF4-4FFA-8C6C-76E86C77A9A9}" presName="sibTrans" presStyleLbl="sibTrans2D1" presStyleIdx="0" presStyleCnt="0"/>
      <dgm:spPr/>
    </dgm:pt>
    <dgm:pt modelId="{A24340A9-A665-4634-9D23-8B09E3087C42}" type="pres">
      <dgm:prSet presAssocID="{C205BB75-9187-44A6-8705-419978289E83}" presName="compNode" presStyleCnt="0"/>
      <dgm:spPr/>
    </dgm:pt>
    <dgm:pt modelId="{ADD96C65-BBF0-40AE-B444-B6EC0E9115E1}" type="pres">
      <dgm:prSet presAssocID="{C205BB75-9187-44A6-8705-419978289E83}" presName="pictRect" presStyleLbl="node1" presStyleIdx="4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4000" b="-24000"/>
          </a:stretch>
        </a:blipFill>
      </dgm:spPr>
    </dgm:pt>
    <dgm:pt modelId="{D0B2C6C5-9578-4895-B5B8-91134B00FE05}" type="pres">
      <dgm:prSet presAssocID="{C205BB75-9187-44A6-8705-419978289E83}" presName="textRect" presStyleLbl="revTx" presStyleIdx="4" presStyleCnt="5">
        <dgm:presLayoutVars>
          <dgm:bulletEnabled val="1"/>
        </dgm:presLayoutVars>
      </dgm:prSet>
      <dgm:spPr/>
    </dgm:pt>
  </dgm:ptLst>
  <dgm:cxnLst>
    <dgm:cxn modelId="{0EB54F02-4813-421B-B6A5-2D9CB0968501}" srcId="{745560FC-18EA-4085-AAE0-97CA8A5172C5}" destId="{DF5C6E3B-6E35-47AB-BC21-E10ADF1511BD}" srcOrd="3" destOrd="0" parTransId="{FA136973-8835-4C7E-84C2-F6F056DB4FF8}" sibTransId="{E99CC4B0-CEF4-4FFA-8C6C-76E86C77A9A9}"/>
    <dgm:cxn modelId="{C62D5402-8B74-465E-8DB9-E39EC3CDA22E}" type="presOf" srcId="{745560FC-18EA-4085-AAE0-97CA8A5172C5}" destId="{890F751B-3EE1-41B1-9D60-0E458440F5E5}" srcOrd="0" destOrd="0" presId="urn:microsoft.com/office/officeart/2005/8/layout/pList1"/>
    <dgm:cxn modelId="{1E1D050B-4062-4182-B949-2D338B3F507D}" type="presOf" srcId="{C205BB75-9187-44A6-8705-419978289E83}" destId="{D0B2C6C5-9578-4895-B5B8-91134B00FE05}" srcOrd="0" destOrd="0" presId="urn:microsoft.com/office/officeart/2005/8/layout/pList1"/>
    <dgm:cxn modelId="{361AD32D-1371-4CB0-907C-111B2F1CA757}" type="presOf" srcId="{57C4D640-A1C2-4B11-A374-C76268BBB3BB}" destId="{96EF9598-DF31-4907-AB20-4AA237B7EA4A}" srcOrd="0" destOrd="0" presId="urn:microsoft.com/office/officeart/2005/8/layout/pList1"/>
    <dgm:cxn modelId="{742D9734-A9F1-4DA5-85E7-DB636E7C951B}" type="presOf" srcId="{DF5C6E3B-6E35-47AB-BC21-E10ADF1511BD}" destId="{7ED7DD98-2CB8-4ACF-9B8D-952115FC5689}" srcOrd="0" destOrd="0" presId="urn:microsoft.com/office/officeart/2005/8/layout/pList1"/>
    <dgm:cxn modelId="{A0A8DC5F-3EEC-4029-A53F-DCDFDE735681}" srcId="{745560FC-18EA-4085-AAE0-97CA8A5172C5}" destId="{F4D80787-11AC-4FC6-9EEB-0A8EA8BCF33D}" srcOrd="2" destOrd="0" parTransId="{2074DFAB-2DD6-4453-B85F-7BF09C4E374E}" sibTransId="{57C4D640-A1C2-4B11-A374-C76268BBB3BB}"/>
    <dgm:cxn modelId="{2568286A-6A0D-45CB-9F8B-1CB47C56F073}" type="presOf" srcId="{F4D80787-11AC-4FC6-9EEB-0A8EA8BCF33D}" destId="{2F6A083E-7DBA-4355-8B1F-1FFF2044994E}" srcOrd="0" destOrd="0" presId="urn:microsoft.com/office/officeart/2005/8/layout/pList1"/>
    <dgm:cxn modelId="{CA8FE76F-88F8-4B7D-8DCE-37BFDA3B3D65}" type="presOf" srcId="{9856A54C-37CA-482D-BA48-952BAE6F4238}" destId="{C752C2E6-583C-4187-90D2-E676F1643673}" srcOrd="0" destOrd="0" presId="urn:microsoft.com/office/officeart/2005/8/layout/pList1"/>
    <dgm:cxn modelId="{E2EECF93-747A-4C98-A9F0-1E1405DC616A}" type="presOf" srcId="{95E68135-90E9-4C78-BB59-7C4C11018880}" destId="{21F44564-F76F-42BC-AE63-43048681E0E9}" srcOrd="0" destOrd="0" presId="urn:microsoft.com/office/officeart/2005/8/layout/pList1"/>
    <dgm:cxn modelId="{6AD93A9F-01E4-4FB0-80C1-E790C179E95E}" type="presOf" srcId="{E99CC4B0-CEF4-4FFA-8C6C-76E86C77A9A9}" destId="{B45D57BE-EDB4-41CA-9C17-678B94C7B8AC}" srcOrd="0" destOrd="0" presId="urn:microsoft.com/office/officeart/2005/8/layout/pList1"/>
    <dgm:cxn modelId="{088161BA-0A4C-4854-9836-01452AFC94BB}" type="presOf" srcId="{ADB7DCD5-FA55-451D-9E6D-39A28B4E723E}" destId="{F11BD312-367D-4B98-9B0A-FC11AC339E67}" srcOrd="0" destOrd="0" presId="urn:microsoft.com/office/officeart/2005/8/layout/pList1"/>
    <dgm:cxn modelId="{BFAB82BE-F841-4E24-84BB-52F348C7C559}" srcId="{745560FC-18EA-4085-AAE0-97CA8A5172C5}" destId="{9856A54C-37CA-482D-BA48-952BAE6F4238}" srcOrd="1" destOrd="0" parTransId="{E6E0F5F5-A35F-483A-9EB7-FFB09613C3BE}" sibTransId="{ADB7DCD5-FA55-451D-9E6D-39A28B4E723E}"/>
    <dgm:cxn modelId="{DBD4B8E0-FD1C-4C74-95CB-1538682FA907}" srcId="{745560FC-18EA-4085-AAE0-97CA8A5172C5}" destId="{95E68135-90E9-4C78-BB59-7C4C11018880}" srcOrd="0" destOrd="0" parTransId="{B2350B8F-929B-45DE-AB56-65F27D3AD680}" sibTransId="{D03091D3-8E6B-4160-8202-1CD41C733E14}"/>
    <dgm:cxn modelId="{10FD2FEB-1142-4599-9C87-8D462BCED664}" srcId="{745560FC-18EA-4085-AAE0-97CA8A5172C5}" destId="{C205BB75-9187-44A6-8705-419978289E83}" srcOrd="4" destOrd="0" parTransId="{7D35C05C-EBA3-4D03-831D-A29BF19F63F7}" sibTransId="{22854CB3-AF8F-452E-8163-24EB3A61AA70}"/>
    <dgm:cxn modelId="{CDC127FC-9AA7-4D60-90A1-55EBA1892A28}" type="presOf" srcId="{D03091D3-8E6B-4160-8202-1CD41C733E14}" destId="{E77C0401-CB7B-43E5-8723-E521992B386E}" srcOrd="0" destOrd="0" presId="urn:microsoft.com/office/officeart/2005/8/layout/pList1"/>
    <dgm:cxn modelId="{1E4F70D2-BFF1-4106-A454-D5FFCA502AFA}" type="presParOf" srcId="{890F751B-3EE1-41B1-9D60-0E458440F5E5}" destId="{94A7877C-6308-4DA7-BF74-B1285DA241EF}" srcOrd="0" destOrd="0" presId="urn:microsoft.com/office/officeart/2005/8/layout/pList1"/>
    <dgm:cxn modelId="{8D746D9D-D959-4C0A-A381-2C4B8CD0F85D}" type="presParOf" srcId="{94A7877C-6308-4DA7-BF74-B1285DA241EF}" destId="{148D754A-D761-475F-9AE5-E86917545EE2}" srcOrd="0" destOrd="0" presId="urn:microsoft.com/office/officeart/2005/8/layout/pList1"/>
    <dgm:cxn modelId="{4AE91F51-AB70-4D00-B4A1-3562917E93FE}" type="presParOf" srcId="{94A7877C-6308-4DA7-BF74-B1285DA241EF}" destId="{21F44564-F76F-42BC-AE63-43048681E0E9}" srcOrd="1" destOrd="0" presId="urn:microsoft.com/office/officeart/2005/8/layout/pList1"/>
    <dgm:cxn modelId="{ABE453E3-7889-4383-A179-4849D79F6D61}" type="presParOf" srcId="{890F751B-3EE1-41B1-9D60-0E458440F5E5}" destId="{E77C0401-CB7B-43E5-8723-E521992B386E}" srcOrd="1" destOrd="0" presId="urn:microsoft.com/office/officeart/2005/8/layout/pList1"/>
    <dgm:cxn modelId="{0CA26A36-28AB-4825-88D7-12EDDACFF41F}" type="presParOf" srcId="{890F751B-3EE1-41B1-9D60-0E458440F5E5}" destId="{79DF44C5-95F4-4DFF-AC2F-233DF9CFA513}" srcOrd="2" destOrd="0" presId="urn:microsoft.com/office/officeart/2005/8/layout/pList1"/>
    <dgm:cxn modelId="{970D8FD3-924B-47FC-BF55-2A5994714067}" type="presParOf" srcId="{79DF44C5-95F4-4DFF-AC2F-233DF9CFA513}" destId="{5F0755D1-3162-4816-B4F8-DA9CD846F564}" srcOrd="0" destOrd="0" presId="urn:microsoft.com/office/officeart/2005/8/layout/pList1"/>
    <dgm:cxn modelId="{EE25CE6D-0B99-4157-AEDE-41FEDFD97AA5}" type="presParOf" srcId="{79DF44C5-95F4-4DFF-AC2F-233DF9CFA513}" destId="{C752C2E6-583C-4187-90D2-E676F1643673}" srcOrd="1" destOrd="0" presId="urn:microsoft.com/office/officeart/2005/8/layout/pList1"/>
    <dgm:cxn modelId="{3919C486-9D4A-4FC6-83EA-D2C9B619B4C5}" type="presParOf" srcId="{890F751B-3EE1-41B1-9D60-0E458440F5E5}" destId="{F11BD312-367D-4B98-9B0A-FC11AC339E67}" srcOrd="3" destOrd="0" presId="urn:microsoft.com/office/officeart/2005/8/layout/pList1"/>
    <dgm:cxn modelId="{7B5B32CF-8707-44DE-AD6A-61EBD421F0C4}" type="presParOf" srcId="{890F751B-3EE1-41B1-9D60-0E458440F5E5}" destId="{81F0A558-A32E-4407-B4AA-3515B25E05D3}" srcOrd="4" destOrd="0" presId="urn:microsoft.com/office/officeart/2005/8/layout/pList1"/>
    <dgm:cxn modelId="{1D9184F6-312E-403A-B09C-B0E89D4D893C}" type="presParOf" srcId="{81F0A558-A32E-4407-B4AA-3515B25E05D3}" destId="{2A1C6C20-CC4E-4A8E-B05C-D2361AC41CC9}" srcOrd="0" destOrd="0" presId="urn:microsoft.com/office/officeart/2005/8/layout/pList1"/>
    <dgm:cxn modelId="{A835C0D1-F32E-480A-8EA5-07B20E112490}" type="presParOf" srcId="{81F0A558-A32E-4407-B4AA-3515B25E05D3}" destId="{2F6A083E-7DBA-4355-8B1F-1FFF2044994E}" srcOrd="1" destOrd="0" presId="urn:microsoft.com/office/officeart/2005/8/layout/pList1"/>
    <dgm:cxn modelId="{56FBDFCE-9D71-41E9-957E-D0F05FCDE612}" type="presParOf" srcId="{890F751B-3EE1-41B1-9D60-0E458440F5E5}" destId="{96EF9598-DF31-4907-AB20-4AA237B7EA4A}" srcOrd="5" destOrd="0" presId="urn:microsoft.com/office/officeart/2005/8/layout/pList1"/>
    <dgm:cxn modelId="{E890E4E5-CDED-492E-8A96-5312A908A5CC}" type="presParOf" srcId="{890F751B-3EE1-41B1-9D60-0E458440F5E5}" destId="{B848FF6C-86E3-4F1F-9F27-C4E6FA3BC61E}" srcOrd="6" destOrd="0" presId="urn:microsoft.com/office/officeart/2005/8/layout/pList1"/>
    <dgm:cxn modelId="{8072CADA-EA72-474C-AB08-959D84A8369C}" type="presParOf" srcId="{B848FF6C-86E3-4F1F-9F27-C4E6FA3BC61E}" destId="{CE91B45C-6E3D-4A0C-BE5B-C3EF891E7023}" srcOrd="0" destOrd="0" presId="urn:microsoft.com/office/officeart/2005/8/layout/pList1"/>
    <dgm:cxn modelId="{DBE30C27-CC23-4076-8D66-3E3582E6B535}" type="presParOf" srcId="{B848FF6C-86E3-4F1F-9F27-C4E6FA3BC61E}" destId="{7ED7DD98-2CB8-4ACF-9B8D-952115FC5689}" srcOrd="1" destOrd="0" presId="urn:microsoft.com/office/officeart/2005/8/layout/pList1"/>
    <dgm:cxn modelId="{5D306DF1-4A87-4C94-BDE2-B203DA341E42}" type="presParOf" srcId="{890F751B-3EE1-41B1-9D60-0E458440F5E5}" destId="{B45D57BE-EDB4-41CA-9C17-678B94C7B8AC}" srcOrd="7" destOrd="0" presId="urn:microsoft.com/office/officeart/2005/8/layout/pList1"/>
    <dgm:cxn modelId="{DE31DF3C-162B-48F4-9462-50597226BB51}" type="presParOf" srcId="{890F751B-3EE1-41B1-9D60-0E458440F5E5}" destId="{A24340A9-A665-4634-9D23-8B09E3087C42}" srcOrd="8" destOrd="0" presId="urn:microsoft.com/office/officeart/2005/8/layout/pList1"/>
    <dgm:cxn modelId="{A8586A37-C23D-46F6-A6EC-672608FCE2F6}" type="presParOf" srcId="{A24340A9-A665-4634-9D23-8B09E3087C42}" destId="{ADD96C65-BBF0-40AE-B444-B6EC0E9115E1}" srcOrd="0" destOrd="0" presId="urn:microsoft.com/office/officeart/2005/8/layout/pList1"/>
    <dgm:cxn modelId="{004B155E-6E41-4192-8806-1820DE3888AD}" type="presParOf" srcId="{A24340A9-A665-4634-9D23-8B09E3087C42}" destId="{D0B2C6C5-9578-4895-B5B8-91134B00FE05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612DBBC-76EF-4D4D-913B-275E2C8E6A9A}" type="doc">
      <dgm:prSet loTypeId="urn:microsoft.com/office/officeart/2008/layout/PictureAccentBlocks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A28A14A-2CF8-4152-8463-7AD97DCA228D}">
      <dgm:prSet phldrT="[Texto]"/>
      <dgm:spPr/>
      <dgm:t>
        <a:bodyPr/>
        <a:lstStyle/>
        <a:p>
          <a:r>
            <a:rPr lang="en-US" dirty="0"/>
            <a:t>?</a:t>
          </a:r>
        </a:p>
      </dgm:t>
    </dgm:pt>
    <dgm:pt modelId="{90FBB7BB-3722-4A2B-95F2-1DBFF6BAFBA5}" type="parTrans" cxnId="{38BA0D88-3B6E-405F-B7CB-D7D9548FF0CC}">
      <dgm:prSet/>
      <dgm:spPr/>
      <dgm:t>
        <a:bodyPr/>
        <a:lstStyle/>
        <a:p>
          <a:endParaRPr lang="en-US"/>
        </a:p>
      </dgm:t>
    </dgm:pt>
    <dgm:pt modelId="{7234302D-D966-488A-8190-984410DEE91F}" type="sibTrans" cxnId="{38BA0D88-3B6E-405F-B7CB-D7D9548FF0CC}">
      <dgm:prSet/>
      <dgm:spPr/>
      <dgm:t>
        <a:bodyPr/>
        <a:lstStyle/>
        <a:p>
          <a:endParaRPr lang="en-US"/>
        </a:p>
      </dgm:t>
    </dgm:pt>
    <dgm:pt modelId="{4ACFA387-E74A-4C80-A008-849FD361392A}">
      <dgm:prSet phldrT="[Texto]"/>
      <dgm:spPr/>
      <dgm:t>
        <a:bodyPr/>
        <a:lstStyle/>
        <a:p>
          <a:r>
            <a:rPr lang="en-US" dirty="0"/>
            <a:t>?</a:t>
          </a:r>
        </a:p>
      </dgm:t>
    </dgm:pt>
    <dgm:pt modelId="{2F4825EB-CDDE-4951-9A05-6E260F937538}" type="parTrans" cxnId="{8E8DFE3B-41E4-4ADD-BEA8-247B230DDBEC}">
      <dgm:prSet/>
      <dgm:spPr/>
      <dgm:t>
        <a:bodyPr/>
        <a:lstStyle/>
        <a:p>
          <a:endParaRPr lang="en-US"/>
        </a:p>
      </dgm:t>
    </dgm:pt>
    <dgm:pt modelId="{11AEFD89-E625-4A35-892F-27ADD36D1C4B}" type="sibTrans" cxnId="{8E8DFE3B-41E4-4ADD-BEA8-247B230DDBEC}">
      <dgm:prSet/>
      <dgm:spPr/>
      <dgm:t>
        <a:bodyPr/>
        <a:lstStyle/>
        <a:p>
          <a:endParaRPr lang="en-US"/>
        </a:p>
      </dgm:t>
    </dgm:pt>
    <dgm:pt modelId="{2B1D4FD6-C1C6-4883-AD65-32797F13DBA9}">
      <dgm:prSet/>
      <dgm:spPr/>
      <dgm:t>
        <a:bodyPr/>
        <a:lstStyle/>
        <a:p>
          <a:r>
            <a:rPr lang="en-US" dirty="0"/>
            <a:t>?</a:t>
          </a:r>
        </a:p>
      </dgm:t>
    </dgm:pt>
    <dgm:pt modelId="{EFBFFDE1-C974-4016-ACDC-EE5963116E3C}" type="parTrans" cxnId="{128F82E4-541B-484F-A02B-5040F697D5DA}">
      <dgm:prSet/>
      <dgm:spPr/>
      <dgm:t>
        <a:bodyPr/>
        <a:lstStyle/>
        <a:p>
          <a:endParaRPr lang="en-US"/>
        </a:p>
      </dgm:t>
    </dgm:pt>
    <dgm:pt modelId="{55C849ED-FE03-47DB-A66F-E6915634DE9E}" type="sibTrans" cxnId="{128F82E4-541B-484F-A02B-5040F697D5DA}">
      <dgm:prSet/>
      <dgm:spPr/>
      <dgm:t>
        <a:bodyPr/>
        <a:lstStyle/>
        <a:p>
          <a:endParaRPr lang="en-US"/>
        </a:p>
      </dgm:t>
    </dgm:pt>
    <dgm:pt modelId="{84FD2785-285D-4892-A429-601B3CD7B99C}">
      <dgm:prSet/>
      <dgm:spPr/>
      <dgm:t>
        <a:bodyPr/>
        <a:lstStyle/>
        <a:p>
          <a:r>
            <a:rPr lang="en-US" dirty="0"/>
            <a:t>?</a:t>
          </a:r>
        </a:p>
      </dgm:t>
    </dgm:pt>
    <dgm:pt modelId="{00C2D902-E98B-4018-BCDD-7A05E06974D8}" type="parTrans" cxnId="{553500AE-5A6B-46A5-9222-5702AB2DFA36}">
      <dgm:prSet/>
      <dgm:spPr/>
      <dgm:t>
        <a:bodyPr/>
        <a:lstStyle/>
        <a:p>
          <a:endParaRPr lang="en-US"/>
        </a:p>
      </dgm:t>
    </dgm:pt>
    <dgm:pt modelId="{94634761-7BE1-4258-9D56-5D80AFFD47A7}" type="sibTrans" cxnId="{553500AE-5A6B-46A5-9222-5702AB2DFA36}">
      <dgm:prSet/>
      <dgm:spPr/>
      <dgm:t>
        <a:bodyPr/>
        <a:lstStyle/>
        <a:p>
          <a:endParaRPr lang="en-US"/>
        </a:p>
      </dgm:t>
    </dgm:pt>
    <dgm:pt modelId="{92459A68-0785-4F38-9495-1C3A00D7B127}">
      <dgm:prSet phldrT="[Texto]"/>
      <dgm:spPr/>
      <dgm:t>
        <a:bodyPr/>
        <a:lstStyle/>
        <a:p>
          <a:r>
            <a:rPr lang="en-US" dirty="0"/>
            <a:t>?</a:t>
          </a:r>
        </a:p>
      </dgm:t>
    </dgm:pt>
    <dgm:pt modelId="{7F57EA35-8ED6-49C9-BEEF-6839CA0DD270}" type="sibTrans" cxnId="{94CAA7C9-2BC5-4498-A5D9-EB143B01AE60}">
      <dgm:prSet/>
      <dgm:spPr/>
      <dgm:t>
        <a:bodyPr/>
        <a:lstStyle/>
        <a:p>
          <a:endParaRPr lang="en-US"/>
        </a:p>
      </dgm:t>
    </dgm:pt>
    <dgm:pt modelId="{FF3865EC-4929-499A-89E3-7B5E948D1774}" type="parTrans" cxnId="{94CAA7C9-2BC5-4498-A5D9-EB143B01AE60}">
      <dgm:prSet/>
      <dgm:spPr/>
      <dgm:t>
        <a:bodyPr/>
        <a:lstStyle/>
        <a:p>
          <a:endParaRPr lang="en-US"/>
        </a:p>
      </dgm:t>
    </dgm:pt>
    <dgm:pt modelId="{0B07337B-0F27-4F70-A662-A6E03E08CBC8}" type="pres">
      <dgm:prSet presAssocID="{F612DBBC-76EF-4D4D-913B-275E2C8E6A9A}" presName="Name0" presStyleCnt="0">
        <dgm:presLayoutVars>
          <dgm:dir/>
        </dgm:presLayoutVars>
      </dgm:prSet>
      <dgm:spPr/>
    </dgm:pt>
    <dgm:pt modelId="{38F3C9BB-A836-4DEE-854A-3EA7BF5F9D86}" type="pres">
      <dgm:prSet presAssocID="{92459A68-0785-4F38-9495-1C3A00D7B127}" presName="composite" presStyleCnt="0"/>
      <dgm:spPr/>
    </dgm:pt>
    <dgm:pt modelId="{2160CF2C-EB27-46B8-A144-61953963C872}" type="pres">
      <dgm:prSet presAssocID="{92459A68-0785-4F38-9495-1C3A00D7B127}" presName="Image" presStyleLbl="align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</dgm:spPr>
    </dgm:pt>
    <dgm:pt modelId="{FA21F60E-B04B-4A3A-8C5C-C2A075C55D27}" type="pres">
      <dgm:prSet presAssocID="{92459A68-0785-4F38-9495-1C3A00D7B127}" presName="Parent" presStyleLbl="revTx" presStyleIdx="0" presStyleCnt="5">
        <dgm:presLayoutVars>
          <dgm:bulletEnabled val="1"/>
        </dgm:presLayoutVars>
      </dgm:prSet>
      <dgm:spPr/>
    </dgm:pt>
    <dgm:pt modelId="{2D9CB136-3392-4F8F-A809-5A53944EC1EE}" type="pres">
      <dgm:prSet presAssocID="{7F57EA35-8ED6-49C9-BEEF-6839CA0DD270}" presName="sibTrans" presStyleCnt="0"/>
      <dgm:spPr/>
    </dgm:pt>
    <dgm:pt modelId="{30A87A29-142C-4593-88B4-A1D07397ECF7}" type="pres">
      <dgm:prSet presAssocID="{2B1D4FD6-C1C6-4883-AD65-32797F13DBA9}" presName="composite" presStyleCnt="0"/>
      <dgm:spPr/>
    </dgm:pt>
    <dgm:pt modelId="{70D178B6-FDB6-4307-BCA5-44D92CD08955}" type="pres">
      <dgm:prSet presAssocID="{2B1D4FD6-C1C6-4883-AD65-32797F13DBA9}" presName="Image" presStyleLbl="alignNode1" presStyleIdx="1" presStyleCnt="5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</dgm:spPr>
    </dgm:pt>
    <dgm:pt modelId="{EA6C3C2C-7D32-4763-A924-3388B4E89146}" type="pres">
      <dgm:prSet presAssocID="{2B1D4FD6-C1C6-4883-AD65-32797F13DBA9}" presName="Parent" presStyleLbl="revTx" presStyleIdx="1" presStyleCnt="5">
        <dgm:presLayoutVars>
          <dgm:bulletEnabled val="1"/>
        </dgm:presLayoutVars>
      </dgm:prSet>
      <dgm:spPr/>
    </dgm:pt>
    <dgm:pt modelId="{123A9088-D310-4355-881B-5D91E7E43547}" type="pres">
      <dgm:prSet presAssocID="{55C849ED-FE03-47DB-A66F-E6915634DE9E}" presName="sibTrans" presStyleCnt="0"/>
      <dgm:spPr/>
    </dgm:pt>
    <dgm:pt modelId="{93D850FC-2716-437C-B748-4A6D1351EE24}" type="pres">
      <dgm:prSet presAssocID="{84FD2785-285D-4892-A429-601B3CD7B99C}" presName="composite" presStyleCnt="0"/>
      <dgm:spPr/>
    </dgm:pt>
    <dgm:pt modelId="{D81DCCE6-D3CA-426E-887A-86F14CE6A6FF}" type="pres">
      <dgm:prSet presAssocID="{84FD2785-285D-4892-A429-601B3CD7B99C}" presName="Image" presStyleLbl="alignNode1" presStyleIdx="2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FCBC0954-C4E5-4B62-BEA8-1861278673A8}" type="pres">
      <dgm:prSet presAssocID="{84FD2785-285D-4892-A429-601B3CD7B99C}" presName="Parent" presStyleLbl="revTx" presStyleIdx="2" presStyleCnt="5">
        <dgm:presLayoutVars>
          <dgm:bulletEnabled val="1"/>
        </dgm:presLayoutVars>
      </dgm:prSet>
      <dgm:spPr/>
    </dgm:pt>
    <dgm:pt modelId="{F9D590B7-7DAD-4F55-A918-55330984B227}" type="pres">
      <dgm:prSet presAssocID="{94634761-7BE1-4258-9D56-5D80AFFD47A7}" presName="sibTrans" presStyleCnt="0"/>
      <dgm:spPr/>
    </dgm:pt>
    <dgm:pt modelId="{20F8E387-4610-4CAE-9617-70A1178E6A41}" type="pres">
      <dgm:prSet presAssocID="{0A28A14A-2CF8-4152-8463-7AD97DCA228D}" presName="composite" presStyleCnt="0"/>
      <dgm:spPr/>
    </dgm:pt>
    <dgm:pt modelId="{BC6C49CD-2030-456D-821C-AF3FC08370DD}" type="pres">
      <dgm:prSet presAssocID="{0A28A14A-2CF8-4152-8463-7AD97DCA228D}" presName="Image" presStyleLbl="alignNode1" presStyleIdx="3" presStyleCnt="5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7000" r="-47000"/>
          </a:stretch>
        </a:blipFill>
      </dgm:spPr>
    </dgm:pt>
    <dgm:pt modelId="{91FC350E-7B52-4628-BA72-A7B274A39FF9}" type="pres">
      <dgm:prSet presAssocID="{0A28A14A-2CF8-4152-8463-7AD97DCA228D}" presName="Parent" presStyleLbl="revTx" presStyleIdx="3" presStyleCnt="5">
        <dgm:presLayoutVars>
          <dgm:bulletEnabled val="1"/>
        </dgm:presLayoutVars>
      </dgm:prSet>
      <dgm:spPr/>
    </dgm:pt>
    <dgm:pt modelId="{C79EDAEE-532B-4B14-A0D4-0508828ABBD6}" type="pres">
      <dgm:prSet presAssocID="{7234302D-D966-488A-8190-984410DEE91F}" presName="sibTrans" presStyleCnt="0"/>
      <dgm:spPr/>
    </dgm:pt>
    <dgm:pt modelId="{56CC1827-FD33-4AC2-81D0-1E9C39F8A134}" type="pres">
      <dgm:prSet presAssocID="{4ACFA387-E74A-4C80-A008-849FD361392A}" presName="composite" presStyleCnt="0"/>
      <dgm:spPr/>
    </dgm:pt>
    <dgm:pt modelId="{726E8874-0D82-4A4F-88D1-37ACF491407E}" type="pres">
      <dgm:prSet presAssocID="{4ACFA387-E74A-4C80-A008-849FD361392A}" presName="Image" presStyleLbl="alignNode1" presStyleIdx="4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</dgm:spPr>
    </dgm:pt>
    <dgm:pt modelId="{4D8A3833-8409-49F6-8A8F-DE69C08657AB}" type="pres">
      <dgm:prSet presAssocID="{4ACFA387-E74A-4C80-A008-849FD361392A}" presName="Parent" presStyleLbl="revTx" presStyleIdx="4" presStyleCnt="5">
        <dgm:presLayoutVars>
          <dgm:bulletEnabled val="1"/>
        </dgm:presLayoutVars>
      </dgm:prSet>
      <dgm:spPr/>
    </dgm:pt>
  </dgm:ptLst>
  <dgm:cxnLst>
    <dgm:cxn modelId="{8E8DFE3B-41E4-4ADD-BEA8-247B230DDBEC}" srcId="{F612DBBC-76EF-4D4D-913B-275E2C8E6A9A}" destId="{4ACFA387-E74A-4C80-A008-849FD361392A}" srcOrd="4" destOrd="0" parTransId="{2F4825EB-CDDE-4951-9A05-6E260F937538}" sibTransId="{11AEFD89-E625-4A35-892F-27ADD36D1C4B}"/>
    <dgm:cxn modelId="{4D51A963-3273-46E6-82CA-9F161395278A}" type="presOf" srcId="{0A28A14A-2CF8-4152-8463-7AD97DCA228D}" destId="{91FC350E-7B52-4628-BA72-A7B274A39FF9}" srcOrd="0" destOrd="0" presId="urn:microsoft.com/office/officeart/2008/layout/PictureAccentBlocks"/>
    <dgm:cxn modelId="{1FF8C053-B750-426F-ACAF-85A28339565C}" type="presOf" srcId="{F612DBBC-76EF-4D4D-913B-275E2C8E6A9A}" destId="{0B07337B-0F27-4F70-A662-A6E03E08CBC8}" srcOrd="0" destOrd="0" presId="urn:microsoft.com/office/officeart/2008/layout/PictureAccentBlocks"/>
    <dgm:cxn modelId="{8518BF86-23BB-4D30-B92F-E4387724424D}" type="presOf" srcId="{84FD2785-285D-4892-A429-601B3CD7B99C}" destId="{FCBC0954-C4E5-4B62-BEA8-1861278673A8}" srcOrd="0" destOrd="0" presId="urn:microsoft.com/office/officeart/2008/layout/PictureAccentBlocks"/>
    <dgm:cxn modelId="{38BA0D88-3B6E-405F-B7CB-D7D9548FF0CC}" srcId="{F612DBBC-76EF-4D4D-913B-275E2C8E6A9A}" destId="{0A28A14A-2CF8-4152-8463-7AD97DCA228D}" srcOrd="3" destOrd="0" parTransId="{90FBB7BB-3722-4A2B-95F2-1DBFF6BAFBA5}" sibTransId="{7234302D-D966-488A-8190-984410DEE91F}"/>
    <dgm:cxn modelId="{A3CEBE8C-3B4B-49CC-9B39-1DC7103CE7C1}" type="presOf" srcId="{92459A68-0785-4F38-9495-1C3A00D7B127}" destId="{FA21F60E-B04B-4A3A-8C5C-C2A075C55D27}" srcOrd="0" destOrd="0" presId="urn:microsoft.com/office/officeart/2008/layout/PictureAccentBlocks"/>
    <dgm:cxn modelId="{9FC56F93-6D37-42A3-B111-2DCBBCC6598B}" type="presOf" srcId="{2B1D4FD6-C1C6-4883-AD65-32797F13DBA9}" destId="{EA6C3C2C-7D32-4763-A924-3388B4E89146}" srcOrd="0" destOrd="0" presId="urn:microsoft.com/office/officeart/2008/layout/PictureAccentBlocks"/>
    <dgm:cxn modelId="{553500AE-5A6B-46A5-9222-5702AB2DFA36}" srcId="{F612DBBC-76EF-4D4D-913B-275E2C8E6A9A}" destId="{84FD2785-285D-4892-A429-601B3CD7B99C}" srcOrd="2" destOrd="0" parTransId="{00C2D902-E98B-4018-BCDD-7A05E06974D8}" sibTransId="{94634761-7BE1-4258-9D56-5D80AFFD47A7}"/>
    <dgm:cxn modelId="{D8A09EBE-C6C2-459B-8424-631989710C32}" type="presOf" srcId="{4ACFA387-E74A-4C80-A008-849FD361392A}" destId="{4D8A3833-8409-49F6-8A8F-DE69C08657AB}" srcOrd="0" destOrd="0" presId="urn:microsoft.com/office/officeart/2008/layout/PictureAccentBlocks"/>
    <dgm:cxn modelId="{94CAA7C9-2BC5-4498-A5D9-EB143B01AE60}" srcId="{F612DBBC-76EF-4D4D-913B-275E2C8E6A9A}" destId="{92459A68-0785-4F38-9495-1C3A00D7B127}" srcOrd="0" destOrd="0" parTransId="{FF3865EC-4929-499A-89E3-7B5E948D1774}" sibTransId="{7F57EA35-8ED6-49C9-BEEF-6839CA0DD270}"/>
    <dgm:cxn modelId="{128F82E4-541B-484F-A02B-5040F697D5DA}" srcId="{F612DBBC-76EF-4D4D-913B-275E2C8E6A9A}" destId="{2B1D4FD6-C1C6-4883-AD65-32797F13DBA9}" srcOrd="1" destOrd="0" parTransId="{EFBFFDE1-C974-4016-ACDC-EE5963116E3C}" sibTransId="{55C849ED-FE03-47DB-A66F-E6915634DE9E}"/>
    <dgm:cxn modelId="{F5EBF9E9-E707-4301-B62B-7DD60912FBD5}" type="presParOf" srcId="{0B07337B-0F27-4F70-A662-A6E03E08CBC8}" destId="{38F3C9BB-A836-4DEE-854A-3EA7BF5F9D86}" srcOrd="0" destOrd="0" presId="urn:microsoft.com/office/officeart/2008/layout/PictureAccentBlocks"/>
    <dgm:cxn modelId="{77956174-ED7A-4DB2-9570-0C3F3B2AC408}" type="presParOf" srcId="{38F3C9BB-A836-4DEE-854A-3EA7BF5F9D86}" destId="{2160CF2C-EB27-46B8-A144-61953963C872}" srcOrd="0" destOrd="0" presId="urn:microsoft.com/office/officeart/2008/layout/PictureAccentBlocks"/>
    <dgm:cxn modelId="{982D3FD9-D63C-4D89-9E88-5D4F26D02E1F}" type="presParOf" srcId="{38F3C9BB-A836-4DEE-854A-3EA7BF5F9D86}" destId="{FA21F60E-B04B-4A3A-8C5C-C2A075C55D27}" srcOrd="1" destOrd="0" presId="urn:microsoft.com/office/officeart/2008/layout/PictureAccentBlocks"/>
    <dgm:cxn modelId="{AB2B9C75-1858-4856-9908-D63EF7C7B3B6}" type="presParOf" srcId="{0B07337B-0F27-4F70-A662-A6E03E08CBC8}" destId="{2D9CB136-3392-4F8F-A809-5A53944EC1EE}" srcOrd="1" destOrd="0" presId="urn:microsoft.com/office/officeart/2008/layout/PictureAccentBlocks"/>
    <dgm:cxn modelId="{94E586F3-087C-424A-B86E-2BF92F19340A}" type="presParOf" srcId="{0B07337B-0F27-4F70-A662-A6E03E08CBC8}" destId="{30A87A29-142C-4593-88B4-A1D07397ECF7}" srcOrd="2" destOrd="0" presId="urn:microsoft.com/office/officeart/2008/layout/PictureAccentBlocks"/>
    <dgm:cxn modelId="{282A73A8-B15D-41EA-A09F-E0F9E2924DAF}" type="presParOf" srcId="{30A87A29-142C-4593-88B4-A1D07397ECF7}" destId="{70D178B6-FDB6-4307-BCA5-44D92CD08955}" srcOrd="0" destOrd="0" presId="urn:microsoft.com/office/officeart/2008/layout/PictureAccentBlocks"/>
    <dgm:cxn modelId="{8CC8DFDF-FA87-4C78-9038-B1FD87565C7C}" type="presParOf" srcId="{30A87A29-142C-4593-88B4-A1D07397ECF7}" destId="{EA6C3C2C-7D32-4763-A924-3388B4E89146}" srcOrd="1" destOrd="0" presId="urn:microsoft.com/office/officeart/2008/layout/PictureAccentBlocks"/>
    <dgm:cxn modelId="{6A389F21-2788-4340-9365-98ABD8B31A37}" type="presParOf" srcId="{0B07337B-0F27-4F70-A662-A6E03E08CBC8}" destId="{123A9088-D310-4355-881B-5D91E7E43547}" srcOrd="3" destOrd="0" presId="urn:microsoft.com/office/officeart/2008/layout/PictureAccentBlocks"/>
    <dgm:cxn modelId="{AF895899-9996-4023-B7F5-731CFE18C3E0}" type="presParOf" srcId="{0B07337B-0F27-4F70-A662-A6E03E08CBC8}" destId="{93D850FC-2716-437C-B748-4A6D1351EE24}" srcOrd="4" destOrd="0" presId="urn:microsoft.com/office/officeart/2008/layout/PictureAccentBlocks"/>
    <dgm:cxn modelId="{7D231428-6413-41DA-ABEC-41F071C3FDE2}" type="presParOf" srcId="{93D850FC-2716-437C-B748-4A6D1351EE24}" destId="{D81DCCE6-D3CA-426E-887A-86F14CE6A6FF}" srcOrd="0" destOrd="0" presId="urn:microsoft.com/office/officeart/2008/layout/PictureAccentBlocks"/>
    <dgm:cxn modelId="{FB5CA5D1-46E1-4215-A48D-F61276F35E76}" type="presParOf" srcId="{93D850FC-2716-437C-B748-4A6D1351EE24}" destId="{FCBC0954-C4E5-4B62-BEA8-1861278673A8}" srcOrd="1" destOrd="0" presId="urn:microsoft.com/office/officeart/2008/layout/PictureAccentBlocks"/>
    <dgm:cxn modelId="{AD85B2A9-4A44-4D57-BC05-2876B948402C}" type="presParOf" srcId="{0B07337B-0F27-4F70-A662-A6E03E08CBC8}" destId="{F9D590B7-7DAD-4F55-A918-55330984B227}" srcOrd="5" destOrd="0" presId="urn:microsoft.com/office/officeart/2008/layout/PictureAccentBlocks"/>
    <dgm:cxn modelId="{0723C64B-1A4B-4CE9-9B1B-382D3628CF52}" type="presParOf" srcId="{0B07337B-0F27-4F70-A662-A6E03E08CBC8}" destId="{20F8E387-4610-4CAE-9617-70A1178E6A41}" srcOrd="6" destOrd="0" presId="urn:microsoft.com/office/officeart/2008/layout/PictureAccentBlocks"/>
    <dgm:cxn modelId="{26EDC58C-7E6B-41ED-9FC3-77B8A4C94CE2}" type="presParOf" srcId="{20F8E387-4610-4CAE-9617-70A1178E6A41}" destId="{BC6C49CD-2030-456D-821C-AF3FC08370DD}" srcOrd="0" destOrd="0" presId="urn:microsoft.com/office/officeart/2008/layout/PictureAccentBlocks"/>
    <dgm:cxn modelId="{CCD515DB-526A-4B5E-8817-8D36CEE8776B}" type="presParOf" srcId="{20F8E387-4610-4CAE-9617-70A1178E6A41}" destId="{91FC350E-7B52-4628-BA72-A7B274A39FF9}" srcOrd="1" destOrd="0" presId="urn:microsoft.com/office/officeart/2008/layout/PictureAccentBlocks"/>
    <dgm:cxn modelId="{781EE9BB-20B9-446C-BCEF-85AD379D4E7C}" type="presParOf" srcId="{0B07337B-0F27-4F70-A662-A6E03E08CBC8}" destId="{C79EDAEE-532B-4B14-A0D4-0508828ABBD6}" srcOrd="7" destOrd="0" presId="urn:microsoft.com/office/officeart/2008/layout/PictureAccentBlocks"/>
    <dgm:cxn modelId="{07B332FB-D370-441A-8533-78569A0C5E1A}" type="presParOf" srcId="{0B07337B-0F27-4F70-A662-A6E03E08CBC8}" destId="{56CC1827-FD33-4AC2-81D0-1E9C39F8A134}" srcOrd="8" destOrd="0" presId="urn:microsoft.com/office/officeart/2008/layout/PictureAccentBlocks"/>
    <dgm:cxn modelId="{482598BB-5FE4-402D-B1B5-15DCDA93690D}" type="presParOf" srcId="{56CC1827-FD33-4AC2-81D0-1E9C39F8A134}" destId="{726E8874-0D82-4A4F-88D1-37ACF491407E}" srcOrd="0" destOrd="0" presId="urn:microsoft.com/office/officeart/2008/layout/PictureAccentBlocks"/>
    <dgm:cxn modelId="{5D988BAE-FACD-424A-B1E1-AA76AC4A9665}" type="presParOf" srcId="{56CC1827-FD33-4AC2-81D0-1E9C39F8A134}" destId="{4D8A3833-8409-49F6-8A8F-DE69C08657AB}" srcOrd="1" destOrd="0" presId="urn:microsoft.com/office/officeart/2008/layout/PictureAccentBlock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45560FC-18EA-4085-AAE0-97CA8A5172C5}" type="doc">
      <dgm:prSet loTypeId="urn:microsoft.com/office/officeart/2005/8/layout/pList1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5E68135-90E9-4C78-BB59-7C4C11018880}">
      <dgm:prSet phldrT="[Texto]"/>
      <dgm:spPr/>
      <dgm:t>
        <a:bodyPr/>
        <a:lstStyle/>
        <a:p>
          <a:r>
            <a:rPr lang="en-US" dirty="0"/>
            <a:t>Diaries</a:t>
          </a:r>
        </a:p>
      </dgm:t>
    </dgm:pt>
    <dgm:pt modelId="{B2350B8F-929B-45DE-AB56-65F27D3AD680}" type="parTrans" cxnId="{DBD4B8E0-FD1C-4C74-95CB-1538682FA907}">
      <dgm:prSet/>
      <dgm:spPr/>
      <dgm:t>
        <a:bodyPr/>
        <a:lstStyle/>
        <a:p>
          <a:endParaRPr lang="en-US"/>
        </a:p>
      </dgm:t>
    </dgm:pt>
    <dgm:pt modelId="{D03091D3-8E6B-4160-8202-1CD41C733E14}" type="sibTrans" cxnId="{DBD4B8E0-FD1C-4C74-95CB-1538682FA907}">
      <dgm:prSet/>
      <dgm:spPr/>
      <dgm:t>
        <a:bodyPr/>
        <a:lstStyle/>
        <a:p>
          <a:endParaRPr lang="en-US"/>
        </a:p>
      </dgm:t>
    </dgm:pt>
    <dgm:pt modelId="{9856A54C-37CA-482D-BA48-952BAE6F4238}">
      <dgm:prSet phldrT="[Texto]"/>
      <dgm:spPr/>
      <dgm:t>
        <a:bodyPr/>
        <a:lstStyle/>
        <a:p>
          <a:r>
            <a:rPr lang="en-US" dirty="0"/>
            <a:t>Wallets</a:t>
          </a:r>
        </a:p>
      </dgm:t>
    </dgm:pt>
    <dgm:pt modelId="{E6E0F5F5-A35F-483A-9EB7-FFB09613C3BE}" type="parTrans" cxnId="{BFAB82BE-F841-4E24-84BB-52F348C7C559}">
      <dgm:prSet/>
      <dgm:spPr/>
      <dgm:t>
        <a:bodyPr/>
        <a:lstStyle/>
        <a:p>
          <a:endParaRPr lang="en-US"/>
        </a:p>
      </dgm:t>
    </dgm:pt>
    <dgm:pt modelId="{ADB7DCD5-FA55-451D-9E6D-39A28B4E723E}" type="sibTrans" cxnId="{BFAB82BE-F841-4E24-84BB-52F348C7C559}">
      <dgm:prSet/>
      <dgm:spPr/>
      <dgm:t>
        <a:bodyPr/>
        <a:lstStyle/>
        <a:p>
          <a:endParaRPr lang="en-US"/>
        </a:p>
      </dgm:t>
    </dgm:pt>
    <dgm:pt modelId="{F4D80787-11AC-4FC6-9EEB-0A8EA8BCF33D}">
      <dgm:prSet phldrT="[Texto]"/>
      <dgm:spPr/>
      <dgm:t>
        <a:bodyPr/>
        <a:lstStyle/>
        <a:p>
          <a:r>
            <a:rPr lang="en-US" dirty="0"/>
            <a:t>Watches</a:t>
          </a:r>
        </a:p>
      </dgm:t>
    </dgm:pt>
    <dgm:pt modelId="{2074DFAB-2DD6-4453-B85F-7BF09C4E374E}" type="parTrans" cxnId="{A0A8DC5F-3EEC-4029-A53F-DCDFDE735681}">
      <dgm:prSet/>
      <dgm:spPr/>
      <dgm:t>
        <a:bodyPr/>
        <a:lstStyle/>
        <a:p>
          <a:endParaRPr lang="en-US"/>
        </a:p>
      </dgm:t>
    </dgm:pt>
    <dgm:pt modelId="{57C4D640-A1C2-4B11-A374-C76268BBB3BB}" type="sibTrans" cxnId="{A0A8DC5F-3EEC-4029-A53F-DCDFDE735681}">
      <dgm:prSet/>
      <dgm:spPr/>
      <dgm:t>
        <a:bodyPr/>
        <a:lstStyle/>
        <a:p>
          <a:endParaRPr lang="en-US"/>
        </a:p>
      </dgm:t>
    </dgm:pt>
    <dgm:pt modelId="{DF5C6E3B-6E35-47AB-BC21-E10ADF1511BD}">
      <dgm:prSet phldrT="[Texto]"/>
      <dgm:spPr/>
      <dgm:t>
        <a:bodyPr/>
        <a:lstStyle/>
        <a:p>
          <a:r>
            <a:rPr lang="en-US" dirty="0"/>
            <a:t>Bags</a:t>
          </a:r>
        </a:p>
      </dgm:t>
    </dgm:pt>
    <dgm:pt modelId="{FA136973-8835-4C7E-84C2-F6F056DB4FF8}" type="parTrans" cxnId="{0EB54F02-4813-421B-B6A5-2D9CB0968501}">
      <dgm:prSet/>
      <dgm:spPr/>
      <dgm:t>
        <a:bodyPr/>
        <a:lstStyle/>
        <a:p>
          <a:endParaRPr lang="en-US"/>
        </a:p>
      </dgm:t>
    </dgm:pt>
    <dgm:pt modelId="{E99CC4B0-CEF4-4FFA-8C6C-76E86C77A9A9}" type="sibTrans" cxnId="{0EB54F02-4813-421B-B6A5-2D9CB0968501}">
      <dgm:prSet/>
      <dgm:spPr/>
      <dgm:t>
        <a:bodyPr/>
        <a:lstStyle/>
        <a:p>
          <a:endParaRPr lang="en-US"/>
        </a:p>
      </dgm:t>
    </dgm:pt>
    <dgm:pt modelId="{C205BB75-9187-44A6-8705-419978289E83}">
      <dgm:prSet/>
      <dgm:spPr/>
      <dgm:t>
        <a:bodyPr/>
        <a:lstStyle/>
        <a:p>
          <a:r>
            <a:rPr lang="en-US" dirty="0"/>
            <a:t>Shoes</a:t>
          </a:r>
        </a:p>
      </dgm:t>
    </dgm:pt>
    <dgm:pt modelId="{7D35C05C-EBA3-4D03-831D-A29BF19F63F7}" type="parTrans" cxnId="{10FD2FEB-1142-4599-9C87-8D462BCED664}">
      <dgm:prSet/>
      <dgm:spPr/>
      <dgm:t>
        <a:bodyPr/>
        <a:lstStyle/>
        <a:p>
          <a:endParaRPr lang="en-US"/>
        </a:p>
      </dgm:t>
    </dgm:pt>
    <dgm:pt modelId="{22854CB3-AF8F-452E-8163-24EB3A61AA70}" type="sibTrans" cxnId="{10FD2FEB-1142-4599-9C87-8D462BCED664}">
      <dgm:prSet/>
      <dgm:spPr/>
      <dgm:t>
        <a:bodyPr/>
        <a:lstStyle/>
        <a:p>
          <a:endParaRPr lang="en-US"/>
        </a:p>
      </dgm:t>
    </dgm:pt>
    <dgm:pt modelId="{890F751B-3EE1-41B1-9D60-0E458440F5E5}" type="pres">
      <dgm:prSet presAssocID="{745560FC-18EA-4085-AAE0-97CA8A5172C5}" presName="Name0" presStyleCnt="0">
        <dgm:presLayoutVars>
          <dgm:dir/>
          <dgm:resizeHandles val="exact"/>
        </dgm:presLayoutVars>
      </dgm:prSet>
      <dgm:spPr/>
    </dgm:pt>
    <dgm:pt modelId="{94A7877C-6308-4DA7-BF74-B1285DA241EF}" type="pres">
      <dgm:prSet presAssocID="{95E68135-90E9-4C78-BB59-7C4C11018880}" presName="compNode" presStyleCnt="0"/>
      <dgm:spPr/>
    </dgm:pt>
    <dgm:pt modelId="{148D754A-D761-475F-9AE5-E86917545EE2}" type="pres">
      <dgm:prSet presAssocID="{95E68135-90E9-4C78-BB59-7C4C11018880}" presName="pictRect" presStyleLbl="node1" presStyleIdx="0" presStyleCnt="5"/>
      <dgm:spPr>
        <a:blipFill>
          <a:blip xmlns:r="http://schemas.openxmlformats.org/officeDocument/2006/relationships" r:embed="rId1"/>
          <a:srcRect/>
          <a:stretch>
            <a:fillRect t="-23000" b="-23000"/>
          </a:stretch>
        </a:blipFill>
      </dgm:spPr>
    </dgm:pt>
    <dgm:pt modelId="{21F44564-F76F-42BC-AE63-43048681E0E9}" type="pres">
      <dgm:prSet presAssocID="{95E68135-90E9-4C78-BB59-7C4C11018880}" presName="textRect" presStyleLbl="revTx" presStyleIdx="0" presStyleCnt="5">
        <dgm:presLayoutVars>
          <dgm:bulletEnabled val="1"/>
        </dgm:presLayoutVars>
      </dgm:prSet>
      <dgm:spPr/>
    </dgm:pt>
    <dgm:pt modelId="{E77C0401-CB7B-43E5-8723-E521992B386E}" type="pres">
      <dgm:prSet presAssocID="{D03091D3-8E6B-4160-8202-1CD41C733E14}" presName="sibTrans" presStyleLbl="sibTrans2D1" presStyleIdx="0" presStyleCnt="0"/>
      <dgm:spPr/>
    </dgm:pt>
    <dgm:pt modelId="{79DF44C5-95F4-4DFF-AC2F-233DF9CFA513}" type="pres">
      <dgm:prSet presAssocID="{9856A54C-37CA-482D-BA48-952BAE6F4238}" presName="compNode" presStyleCnt="0"/>
      <dgm:spPr/>
    </dgm:pt>
    <dgm:pt modelId="{5F0755D1-3162-4816-B4F8-DA9CD846F564}" type="pres">
      <dgm:prSet presAssocID="{9856A54C-37CA-482D-BA48-952BAE6F4238}" presName="pictRect" presStyleLbl="node1" presStyleIdx="1" presStyleCnt="5"/>
      <dgm:spPr>
        <a:blipFill>
          <a:blip xmlns:r="http://schemas.openxmlformats.org/officeDocument/2006/relationships" r:embed="rId2"/>
          <a:srcRect/>
          <a:stretch>
            <a:fillRect t="-23000" b="-23000"/>
          </a:stretch>
        </a:blipFill>
      </dgm:spPr>
    </dgm:pt>
    <dgm:pt modelId="{C752C2E6-583C-4187-90D2-E676F1643673}" type="pres">
      <dgm:prSet presAssocID="{9856A54C-37CA-482D-BA48-952BAE6F4238}" presName="textRect" presStyleLbl="revTx" presStyleIdx="1" presStyleCnt="5">
        <dgm:presLayoutVars>
          <dgm:bulletEnabled val="1"/>
        </dgm:presLayoutVars>
      </dgm:prSet>
      <dgm:spPr/>
    </dgm:pt>
    <dgm:pt modelId="{F11BD312-367D-4B98-9B0A-FC11AC339E67}" type="pres">
      <dgm:prSet presAssocID="{ADB7DCD5-FA55-451D-9E6D-39A28B4E723E}" presName="sibTrans" presStyleLbl="sibTrans2D1" presStyleIdx="0" presStyleCnt="0"/>
      <dgm:spPr/>
    </dgm:pt>
    <dgm:pt modelId="{81F0A558-A32E-4407-B4AA-3515B25E05D3}" type="pres">
      <dgm:prSet presAssocID="{F4D80787-11AC-4FC6-9EEB-0A8EA8BCF33D}" presName="compNode" presStyleCnt="0"/>
      <dgm:spPr/>
    </dgm:pt>
    <dgm:pt modelId="{2A1C6C20-CC4E-4A8E-B05C-D2361AC41CC9}" type="pres">
      <dgm:prSet presAssocID="{F4D80787-11AC-4FC6-9EEB-0A8EA8BCF33D}" presName="pictRect" presStyleLbl="node1" presStyleIdx="2" presStyleCnt="5"/>
      <dgm:spPr>
        <a:blipFill>
          <a:blip xmlns:r="http://schemas.openxmlformats.org/officeDocument/2006/relationships" r:embed="rId3"/>
          <a:srcRect/>
          <a:stretch>
            <a:fillRect l="-11000" r="-11000"/>
          </a:stretch>
        </a:blipFill>
      </dgm:spPr>
    </dgm:pt>
    <dgm:pt modelId="{2F6A083E-7DBA-4355-8B1F-1FFF2044994E}" type="pres">
      <dgm:prSet presAssocID="{F4D80787-11AC-4FC6-9EEB-0A8EA8BCF33D}" presName="textRect" presStyleLbl="revTx" presStyleIdx="2" presStyleCnt="5">
        <dgm:presLayoutVars>
          <dgm:bulletEnabled val="1"/>
        </dgm:presLayoutVars>
      </dgm:prSet>
      <dgm:spPr/>
    </dgm:pt>
    <dgm:pt modelId="{96EF9598-DF31-4907-AB20-4AA237B7EA4A}" type="pres">
      <dgm:prSet presAssocID="{57C4D640-A1C2-4B11-A374-C76268BBB3BB}" presName="sibTrans" presStyleLbl="sibTrans2D1" presStyleIdx="0" presStyleCnt="0"/>
      <dgm:spPr/>
    </dgm:pt>
    <dgm:pt modelId="{B848FF6C-86E3-4F1F-9F27-C4E6FA3BC61E}" type="pres">
      <dgm:prSet presAssocID="{DF5C6E3B-6E35-47AB-BC21-E10ADF1511BD}" presName="compNode" presStyleCnt="0"/>
      <dgm:spPr/>
    </dgm:pt>
    <dgm:pt modelId="{CE91B45C-6E3D-4A0C-BE5B-C3EF891E7023}" type="pres">
      <dgm:prSet presAssocID="{DF5C6E3B-6E35-47AB-BC21-E10ADF1511BD}" presName="pictRect" presStyleLbl="node1" presStyleIdx="3" presStyleCnt="5"/>
      <dgm:spPr>
        <a:blipFill>
          <a:blip xmlns:r="http://schemas.openxmlformats.org/officeDocument/2006/relationships" r:embed="rId4"/>
          <a:srcRect/>
          <a:stretch>
            <a:fillRect l="-2000" r="-2000"/>
          </a:stretch>
        </a:blipFill>
      </dgm:spPr>
    </dgm:pt>
    <dgm:pt modelId="{7ED7DD98-2CB8-4ACF-9B8D-952115FC5689}" type="pres">
      <dgm:prSet presAssocID="{DF5C6E3B-6E35-47AB-BC21-E10ADF1511BD}" presName="textRect" presStyleLbl="revTx" presStyleIdx="3" presStyleCnt="5">
        <dgm:presLayoutVars>
          <dgm:bulletEnabled val="1"/>
        </dgm:presLayoutVars>
      </dgm:prSet>
      <dgm:spPr/>
    </dgm:pt>
    <dgm:pt modelId="{B45D57BE-EDB4-41CA-9C17-678B94C7B8AC}" type="pres">
      <dgm:prSet presAssocID="{E99CC4B0-CEF4-4FFA-8C6C-76E86C77A9A9}" presName="sibTrans" presStyleLbl="sibTrans2D1" presStyleIdx="0" presStyleCnt="0"/>
      <dgm:spPr/>
    </dgm:pt>
    <dgm:pt modelId="{A24340A9-A665-4634-9D23-8B09E3087C42}" type="pres">
      <dgm:prSet presAssocID="{C205BB75-9187-44A6-8705-419978289E83}" presName="compNode" presStyleCnt="0"/>
      <dgm:spPr/>
    </dgm:pt>
    <dgm:pt modelId="{ADD96C65-BBF0-40AE-B444-B6EC0E9115E1}" type="pres">
      <dgm:prSet presAssocID="{C205BB75-9187-44A6-8705-419978289E83}" presName="pictRect" presStyleLbl="node1" presStyleIdx="4" presStyleCnt="5"/>
      <dgm:spPr>
        <a:blipFill>
          <a:blip xmlns:r="http://schemas.openxmlformats.org/officeDocument/2006/relationships" r:embed="rId5"/>
          <a:srcRect/>
          <a:stretch>
            <a:fillRect l="-24000" r="-24000"/>
          </a:stretch>
        </a:blipFill>
      </dgm:spPr>
    </dgm:pt>
    <dgm:pt modelId="{D0B2C6C5-9578-4895-B5B8-91134B00FE05}" type="pres">
      <dgm:prSet presAssocID="{C205BB75-9187-44A6-8705-419978289E83}" presName="textRect" presStyleLbl="revTx" presStyleIdx="4" presStyleCnt="5">
        <dgm:presLayoutVars>
          <dgm:bulletEnabled val="1"/>
        </dgm:presLayoutVars>
      </dgm:prSet>
      <dgm:spPr/>
    </dgm:pt>
  </dgm:ptLst>
  <dgm:cxnLst>
    <dgm:cxn modelId="{0EB54F02-4813-421B-B6A5-2D9CB0968501}" srcId="{745560FC-18EA-4085-AAE0-97CA8A5172C5}" destId="{DF5C6E3B-6E35-47AB-BC21-E10ADF1511BD}" srcOrd="3" destOrd="0" parTransId="{FA136973-8835-4C7E-84C2-F6F056DB4FF8}" sibTransId="{E99CC4B0-CEF4-4FFA-8C6C-76E86C77A9A9}"/>
    <dgm:cxn modelId="{C62D5402-8B74-465E-8DB9-E39EC3CDA22E}" type="presOf" srcId="{745560FC-18EA-4085-AAE0-97CA8A5172C5}" destId="{890F751B-3EE1-41B1-9D60-0E458440F5E5}" srcOrd="0" destOrd="0" presId="urn:microsoft.com/office/officeart/2005/8/layout/pList1"/>
    <dgm:cxn modelId="{1E1D050B-4062-4182-B949-2D338B3F507D}" type="presOf" srcId="{C205BB75-9187-44A6-8705-419978289E83}" destId="{D0B2C6C5-9578-4895-B5B8-91134B00FE05}" srcOrd="0" destOrd="0" presId="urn:microsoft.com/office/officeart/2005/8/layout/pList1"/>
    <dgm:cxn modelId="{361AD32D-1371-4CB0-907C-111B2F1CA757}" type="presOf" srcId="{57C4D640-A1C2-4B11-A374-C76268BBB3BB}" destId="{96EF9598-DF31-4907-AB20-4AA237B7EA4A}" srcOrd="0" destOrd="0" presId="urn:microsoft.com/office/officeart/2005/8/layout/pList1"/>
    <dgm:cxn modelId="{742D9734-A9F1-4DA5-85E7-DB636E7C951B}" type="presOf" srcId="{DF5C6E3B-6E35-47AB-BC21-E10ADF1511BD}" destId="{7ED7DD98-2CB8-4ACF-9B8D-952115FC5689}" srcOrd="0" destOrd="0" presId="urn:microsoft.com/office/officeart/2005/8/layout/pList1"/>
    <dgm:cxn modelId="{A0A8DC5F-3EEC-4029-A53F-DCDFDE735681}" srcId="{745560FC-18EA-4085-AAE0-97CA8A5172C5}" destId="{F4D80787-11AC-4FC6-9EEB-0A8EA8BCF33D}" srcOrd="2" destOrd="0" parTransId="{2074DFAB-2DD6-4453-B85F-7BF09C4E374E}" sibTransId="{57C4D640-A1C2-4B11-A374-C76268BBB3BB}"/>
    <dgm:cxn modelId="{2568286A-6A0D-45CB-9F8B-1CB47C56F073}" type="presOf" srcId="{F4D80787-11AC-4FC6-9EEB-0A8EA8BCF33D}" destId="{2F6A083E-7DBA-4355-8B1F-1FFF2044994E}" srcOrd="0" destOrd="0" presId="urn:microsoft.com/office/officeart/2005/8/layout/pList1"/>
    <dgm:cxn modelId="{CA8FE76F-88F8-4B7D-8DCE-37BFDA3B3D65}" type="presOf" srcId="{9856A54C-37CA-482D-BA48-952BAE6F4238}" destId="{C752C2E6-583C-4187-90D2-E676F1643673}" srcOrd="0" destOrd="0" presId="urn:microsoft.com/office/officeart/2005/8/layout/pList1"/>
    <dgm:cxn modelId="{E2EECF93-747A-4C98-A9F0-1E1405DC616A}" type="presOf" srcId="{95E68135-90E9-4C78-BB59-7C4C11018880}" destId="{21F44564-F76F-42BC-AE63-43048681E0E9}" srcOrd="0" destOrd="0" presId="urn:microsoft.com/office/officeart/2005/8/layout/pList1"/>
    <dgm:cxn modelId="{6AD93A9F-01E4-4FB0-80C1-E790C179E95E}" type="presOf" srcId="{E99CC4B0-CEF4-4FFA-8C6C-76E86C77A9A9}" destId="{B45D57BE-EDB4-41CA-9C17-678B94C7B8AC}" srcOrd="0" destOrd="0" presId="urn:microsoft.com/office/officeart/2005/8/layout/pList1"/>
    <dgm:cxn modelId="{088161BA-0A4C-4854-9836-01452AFC94BB}" type="presOf" srcId="{ADB7DCD5-FA55-451D-9E6D-39A28B4E723E}" destId="{F11BD312-367D-4B98-9B0A-FC11AC339E67}" srcOrd="0" destOrd="0" presId="urn:microsoft.com/office/officeart/2005/8/layout/pList1"/>
    <dgm:cxn modelId="{BFAB82BE-F841-4E24-84BB-52F348C7C559}" srcId="{745560FC-18EA-4085-AAE0-97CA8A5172C5}" destId="{9856A54C-37CA-482D-BA48-952BAE6F4238}" srcOrd="1" destOrd="0" parTransId="{E6E0F5F5-A35F-483A-9EB7-FFB09613C3BE}" sibTransId="{ADB7DCD5-FA55-451D-9E6D-39A28B4E723E}"/>
    <dgm:cxn modelId="{DBD4B8E0-FD1C-4C74-95CB-1538682FA907}" srcId="{745560FC-18EA-4085-AAE0-97CA8A5172C5}" destId="{95E68135-90E9-4C78-BB59-7C4C11018880}" srcOrd="0" destOrd="0" parTransId="{B2350B8F-929B-45DE-AB56-65F27D3AD680}" sibTransId="{D03091D3-8E6B-4160-8202-1CD41C733E14}"/>
    <dgm:cxn modelId="{10FD2FEB-1142-4599-9C87-8D462BCED664}" srcId="{745560FC-18EA-4085-AAE0-97CA8A5172C5}" destId="{C205BB75-9187-44A6-8705-419978289E83}" srcOrd="4" destOrd="0" parTransId="{7D35C05C-EBA3-4D03-831D-A29BF19F63F7}" sibTransId="{22854CB3-AF8F-452E-8163-24EB3A61AA70}"/>
    <dgm:cxn modelId="{CDC127FC-9AA7-4D60-90A1-55EBA1892A28}" type="presOf" srcId="{D03091D3-8E6B-4160-8202-1CD41C733E14}" destId="{E77C0401-CB7B-43E5-8723-E521992B386E}" srcOrd="0" destOrd="0" presId="urn:microsoft.com/office/officeart/2005/8/layout/pList1"/>
    <dgm:cxn modelId="{1E4F70D2-BFF1-4106-A454-D5FFCA502AFA}" type="presParOf" srcId="{890F751B-3EE1-41B1-9D60-0E458440F5E5}" destId="{94A7877C-6308-4DA7-BF74-B1285DA241EF}" srcOrd="0" destOrd="0" presId="urn:microsoft.com/office/officeart/2005/8/layout/pList1"/>
    <dgm:cxn modelId="{8D746D9D-D959-4C0A-A381-2C4B8CD0F85D}" type="presParOf" srcId="{94A7877C-6308-4DA7-BF74-B1285DA241EF}" destId="{148D754A-D761-475F-9AE5-E86917545EE2}" srcOrd="0" destOrd="0" presId="urn:microsoft.com/office/officeart/2005/8/layout/pList1"/>
    <dgm:cxn modelId="{4AE91F51-AB70-4D00-B4A1-3562917E93FE}" type="presParOf" srcId="{94A7877C-6308-4DA7-BF74-B1285DA241EF}" destId="{21F44564-F76F-42BC-AE63-43048681E0E9}" srcOrd="1" destOrd="0" presId="urn:microsoft.com/office/officeart/2005/8/layout/pList1"/>
    <dgm:cxn modelId="{ABE453E3-7889-4383-A179-4849D79F6D61}" type="presParOf" srcId="{890F751B-3EE1-41B1-9D60-0E458440F5E5}" destId="{E77C0401-CB7B-43E5-8723-E521992B386E}" srcOrd="1" destOrd="0" presId="urn:microsoft.com/office/officeart/2005/8/layout/pList1"/>
    <dgm:cxn modelId="{0CA26A36-28AB-4825-88D7-12EDDACFF41F}" type="presParOf" srcId="{890F751B-3EE1-41B1-9D60-0E458440F5E5}" destId="{79DF44C5-95F4-4DFF-AC2F-233DF9CFA513}" srcOrd="2" destOrd="0" presId="urn:microsoft.com/office/officeart/2005/8/layout/pList1"/>
    <dgm:cxn modelId="{970D8FD3-924B-47FC-BF55-2A5994714067}" type="presParOf" srcId="{79DF44C5-95F4-4DFF-AC2F-233DF9CFA513}" destId="{5F0755D1-3162-4816-B4F8-DA9CD846F564}" srcOrd="0" destOrd="0" presId="urn:microsoft.com/office/officeart/2005/8/layout/pList1"/>
    <dgm:cxn modelId="{EE25CE6D-0B99-4157-AEDE-41FEDFD97AA5}" type="presParOf" srcId="{79DF44C5-95F4-4DFF-AC2F-233DF9CFA513}" destId="{C752C2E6-583C-4187-90D2-E676F1643673}" srcOrd="1" destOrd="0" presId="urn:microsoft.com/office/officeart/2005/8/layout/pList1"/>
    <dgm:cxn modelId="{3919C486-9D4A-4FC6-83EA-D2C9B619B4C5}" type="presParOf" srcId="{890F751B-3EE1-41B1-9D60-0E458440F5E5}" destId="{F11BD312-367D-4B98-9B0A-FC11AC339E67}" srcOrd="3" destOrd="0" presId="urn:microsoft.com/office/officeart/2005/8/layout/pList1"/>
    <dgm:cxn modelId="{7B5B32CF-8707-44DE-AD6A-61EBD421F0C4}" type="presParOf" srcId="{890F751B-3EE1-41B1-9D60-0E458440F5E5}" destId="{81F0A558-A32E-4407-B4AA-3515B25E05D3}" srcOrd="4" destOrd="0" presId="urn:microsoft.com/office/officeart/2005/8/layout/pList1"/>
    <dgm:cxn modelId="{1D9184F6-312E-403A-B09C-B0E89D4D893C}" type="presParOf" srcId="{81F0A558-A32E-4407-B4AA-3515B25E05D3}" destId="{2A1C6C20-CC4E-4A8E-B05C-D2361AC41CC9}" srcOrd="0" destOrd="0" presId="urn:microsoft.com/office/officeart/2005/8/layout/pList1"/>
    <dgm:cxn modelId="{A835C0D1-F32E-480A-8EA5-07B20E112490}" type="presParOf" srcId="{81F0A558-A32E-4407-B4AA-3515B25E05D3}" destId="{2F6A083E-7DBA-4355-8B1F-1FFF2044994E}" srcOrd="1" destOrd="0" presId="urn:microsoft.com/office/officeart/2005/8/layout/pList1"/>
    <dgm:cxn modelId="{56FBDFCE-9D71-41E9-957E-D0F05FCDE612}" type="presParOf" srcId="{890F751B-3EE1-41B1-9D60-0E458440F5E5}" destId="{96EF9598-DF31-4907-AB20-4AA237B7EA4A}" srcOrd="5" destOrd="0" presId="urn:microsoft.com/office/officeart/2005/8/layout/pList1"/>
    <dgm:cxn modelId="{E890E4E5-CDED-492E-8A96-5312A908A5CC}" type="presParOf" srcId="{890F751B-3EE1-41B1-9D60-0E458440F5E5}" destId="{B848FF6C-86E3-4F1F-9F27-C4E6FA3BC61E}" srcOrd="6" destOrd="0" presId="urn:microsoft.com/office/officeart/2005/8/layout/pList1"/>
    <dgm:cxn modelId="{8072CADA-EA72-474C-AB08-959D84A8369C}" type="presParOf" srcId="{B848FF6C-86E3-4F1F-9F27-C4E6FA3BC61E}" destId="{CE91B45C-6E3D-4A0C-BE5B-C3EF891E7023}" srcOrd="0" destOrd="0" presId="urn:microsoft.com/office/officeart/2005/8/layout/pList1"/>
    <dgm:cxn modelId="{DBE30C27-CC23-4076-8D66-3E3582E6B535}" type="presParOf" srcId="{B848FF6C-86E3-4F1F-9F27-C4E6FA3BC61E}" destId="{7ED7DD98-2CB8-4ACF-9B8D-952115FC5689}" srcOrd="1" destOrd="0" presId="urn:microsoft.com/office/officeart/2005/8/layout/pList1"/>
    <dgm:cxn modelId="{5D306DF1-4A87-4C94-BDE2-B203DA341E42}" type="presParOf" srcId="{890F751B-3EE1-41B1-9D60-0E458440F5E5}" destId="{B45D57BE-EDB4-41CA-9C17-678B94C7B8AC}" srcOrd="7" destOrd="0" presId="urn:microsoft.com/office/officeart/2005/8/layout/pList1"/>
    <dgm:cxn modelId="{DE31DF3C-162B-48F4-9462-50597226BB51}" type="presParOf" srcId="{890F751B-3EE1-41B1-9D60-0E458440F5E5}" destId="{A24340A9-A665-4634-9D23-8B09E3087C42}" srcOrd="8" destOrd="0" presId="urn:microsoft.com/office/officeart/2005/8/layout/pList1"/>
    <dgm:cxn modelId="{A8586A37-C23D-46F6-A6EC-672608FCE2F6}" type="presParOf" srcId="{A24340A9-A665-4634-9D23-8B09E3087C42}" destId="{ADD96C65-BBF0-40AE-B444-B6EC0E9115E1}" srcOrd="0" destOrd="0" presId="urn:microsoft.com/office/officeart/2005/8/layout/pList1"/>
    <dgm:cxn modelId="{004B155E-6E41-4192-8806-1820DE3888AD}" type="presParOf" srcId="{A24340A9-A665-4634-9D23-8B09E3087C42}" destId="{D0B2C6C5-9578-4895-B5B8-91134B00FE05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745560FC-18EA-4085-AAE0-97CA8A5172C5}" type="doc">
      <dgm:prSet loTypeId="urn:microsoft.com/office/officeart/2005/8/layout/pList1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5E68135-90E9-4C78-BB59-7C4C11018880}">
      <dgm:prSet phldrT="[Texto]"/>
      <dgm:spPr/>
      <dgm:t>
        <a:bodyPr/>
        <a:lstStyle/>
        <a:p>
          <a:r>
            <a:rPr lang="en-US" dirty="0"/>
            <a:t>Suitcases</a:t>
          </a:r>
        </a:p>
      </dgm:t>
    </dgm:pt>
    <dgm:pt modelId="{B2350B8F-929B-45DE-AB56-65F27D3AD680}" type="parTrans" cxnId="{DBD4B8E0-FD1C-4C74-95CB-1538682FA907}">
      <dgm:prSet/>
      <dgm:spPr/>
      <dgm:t>
        <a:bodyPr/>
        <a:lstStyle/>
        <a:p>
          <a:endParaRPr lang="en-US"/>
        </a:p>
      </dgm:t>
    </dgm:pt>
    <dgm:pt modelId="{D03091D3-8E6B-4160-8202-1CD41C733E14}" type="sibTrans" cxnId="{DBD4B8E0-FD1C-4C74-95CB-1538682FA907}">
      <dgm:prSet/>
      <dgm:spPr/>
      <dgm:t>
        <a:bodyPr/>
        <a:lstStyle/>
        <a:p>
          <a:endParaRPr lang="en-US"/>
        </a:p>
      </dgm:t>
    </dgm:pt>
    <dgm:pt modelId="{9856A54C-37CA-482D-BA48-952BAE6F4238}">
      <dgm:prSet phldrT="[Texto]"/>
      <dgm:spPr/>
      <dgm:t>
        <a:bodyPr/>
        <a:lstStyle/>
        <a:p>
          <a:r>
            <a:rPr lang="en-US" dirty="0"/>
            <a:t>Coats</a:t>
          </a:r>
        </a:p>
      </dgm:t>
    </dgm:pt>
    <dgm:pt modelId="{E6E0F5F5-A35F-483A-9EB7-FFB09613C3BE}" type="parTrans" cxnId="{BFAB82BE-F841-4E24-84BB-52F348C7C559}">
      <dgm:prSet/>
      <dgm:spPr/>
      <dgm:t>
        <a:bodyPr/>
        <a:lstStyle/>
        <a:p>
          <a:endParaRPr lang="en-US"/>
        </a:p>
      </dgm:t>
    </dgm:pt>
    <dgm:pt modelId="{ADB7DCD5-FA55-451D-9E6D-39A28B4E723E}" type="sibTrans" cxnId="{BFAB82BE-F841-4E24-84BB-52F348C7C559}">
      <dgm:prSet/>
      <dgm:spPr/>
      <dgm:t>
        <a:bodyPr/>
        <a:lstStyle/>
        <a:p>
          <a:endParaRPr lang="en-US"/>
        </a:p>
      </dgm:t>
    </dgm:pt>
    <dgm:pt modelId="{F4D80787-11AC-4FC6-9EEB-0A8EA8BCF33D}">
      <dgm:prSet phldrT="[Texto]"/>
      <dgm:spPr/>
      <dgm:t>
        <a:bodyPr/>
        <a:lstStyle/>
        <a:p>
          <a:r>
            <a:rPr lang="en-US" dirty="0"/>
            <a:t>ID cards</a:t>
          </a:r>
        </a:p>
      </dgm:t>
    </dgm:pt>
    <dgm:pt modelId="{2074DFAB-2DD6-4453-B85F-7BF09C4E374E}" type="parTrans" cxnId="{A0A8DC5F-3EEC-4029-A53F-DCDFDE735681}">
      <dgm:prSet/>
      <dgm:spPr/>
      <dgm:t>
        <a:bodyPr/>
        <a:lstStyle/>
        <a:p>
          <a:endParaRPr lang="en-US"/>
        </a:p>
      </dgm:t>
    </dgm:pt>
    <dgm:pt modelId="{57C4D640-A1C2-4B11-A374-C76268BBB3BB}" type="sibTrans" cxnId="{A0A8DC5F-3EEC-4029-A53F-DCDFDE735681}">
      <dgm:prSet/>
      <dgm:spPr/>
      <dgm:t>
        <a:bodyPr/>
        <a:lstStyle/>
        <a:p>
          <a:endParaRPr lang="en-US"/>
        </a:p>
      </dgm:t>
    </dgm:pt>
    <dgm:pt modelId="{DF5C6E3B-6E35-47AB-BC21-E10ADF1511BD}">
      <dgm:prSet phldrT="[Texto]"/>
      <dgm:spPr/>
      <dgm:t>
        <a:bodyPr/>
        <a:lstStyle/>
        <a:p>
          <a:r>
            <a:rPr lang="en-US" dirty="0"/>
            <a:t>Dresses</a:t>
          </a:r>
        </a:p>
      </dgm:t>
    </dgm:pt>
    <dgm:pt modelId="{FA136973-8835-4C7E-84C2-F6F056DB4FF8}" type="parTrans" cxnId="{0EB54F02-4813-421B-B6A5-2D9CB0968501}">
      <dgm:prSet/>
      <dgm:spPr/>
      <dgm:t>
        <a:bodyPr/>
        <a:lstStyle/>
        <a:p>
          <a:endParaRPr lang="en-US"/>
        </a:p>
      </dgm:t>
    </dgm:pt>
    <dgm:pt modelId="{E99CC4B0-CEF4-4FFA-8C6C-76E86C77A9A9}" type="sibTrans" cxnId="{0EB54F02-4813-421B-B6A5-2D9CB0968501}">
      <dgm:prSet/>
      <dgm:spPr/>
      <dgm:t>
        <a:bodyPr/>
        <a:lstStyle/>
        <a:p>
          <a:endParaRPr lang="en-US"/>
        </a:p>
      </dgm:t>
    </dgm:pt>
    <dgm:pt modelId="{C205BB75-9187-44A6-8705-419978289E83}">
      <dgm:prSet/>
      <dgm:spPr/>
      <dgm:t>
        <a:bodyPr/>
        <a:lstStyle/>
        <a:p>
          <a:r>
            <a:rPr lang="en-US" dirty="0"/>
            <a:t>Cameras</a:t>
          </a:r>
        </a:p>
      </dgm:t>
    </dgm:pt>
    <dgm:pt modelId="{7D35C05C-EBA3-4D03-831D-A29BF19F63F7}" type="parTrans" cxnId="{10FD2FEB-1142-4599-9C87-8D462BCED664}">
      <dgm:prSet/>
      <dgm:spPr/>
      <dgm:t>
        <a:bodyPr/>
        <a:lstStyle/>
        <a:p>
          <a:endParaRPr lang="en-US"/>
        </a:p>
      </dgm:t>
    </dgm:pt>
    <dgm:pt modelId="{22854CB3-AF8F-452E-8163-24EB3A61AA70}" type="sibTrans" cxnId="{10FD2FEB-1142-4599-9C87-8D462BCED664}">
      <dgm:prSet/>
      <dgm:spPr/>
      <dgm:t>
        <a:bodyPr/>
        <a:lstStyle/>
        <a:p>
          <a:endParaRPr lang="en-US"/>
        </a:p>
      </dgm:t>
    </dgm:pt>
    <dgm:pt modelId="{890F751B-3EE1-41B1-9D60-0E458440F5E5}" type="pres">
      <dgm:prSet presAssocID="{745560FC-18EA-4085-AAE0-97CA8A5172C5}" presName="Name0" presStyleCnt="0">
        <dgm:presLayoutVars>
          <dgm:dir/>
          <dgm:resizeHandles val="exact"/>
        </dgm:presLayoutVars>
      </dgm:prSet>
      <dgm:spPr/>
    </dgm:pt>
    <dgm:pt modelId="{94A7877C-6308-4DA7-BF74-B1285DA241EF}" type="pres">
      <dgm:prSet presAssocID="{95E68135-90E9-4C78-BB59-7C4C11018880}" presName="compNode" presStyleCnt="0"/>
      <dgm:spPr/>
    </dgm:pt>
    <dgm:pt modelId="{148D754A-D761-475F-9AE5-E86917545EE2}" type="pres">
      <dgm:prSet presAssocID="{95E68135-90E9-4C78-BB59-7C4C11018880}" presName="pict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000" r="-5000"/>
          </a:stretch>
        </a:blipFill>
      </dgm:spPr>
    </dgm:pt>
    <dgm:pt modelId="{21F44564-F76F-42BC-AE63-43048681E0E9}" type="pres">
      <dgm:prSet presAssocID="{95E68135-90E9-4C78-BB59-7C4C11018880}" presName="textRect" presStyleLbl="revTx" presStyleIdx="0" presStyleCnt="5">
        <dgm:presLayoutVars>
          <dgm:bulletEnabled val="1"/>
        </dgm:presLayoutVars>
      </dgm:prSet>
      <dgm:spPr/>
    </dgm:pt>
    <dgm:pt modelId="{E77C0401-CB7B-43E5-8723-E521992B386E}" type="pres">
      <dgm:prSet presAssocID="{D03091D3-8E6B-4160-8202-1CD41C733E14}" presName="sibTrans" presStyleLbl="sibTrans2D1" presStyleIdx="0" presStyleCnt="0"/>
      <dgm:spPr/>
    </dgm:pt>
    <dgm:pt modelId="{79DF44C5-95F4-4DFF-AC2F-233DF9CFA513}" type="pres">
      <dgm:prSet presAssocID="{9856A54C-37CA-482D-BA48-952BAE6F4238}" presName="compNode" presStyleCnt="0"/>
      <dgm:spPr/>
    </dgm:pt>
    <dgm:pt modelId="{5F0755D1-3162-4816-B4F8-DA9CD846F564}" type="pres">
      <dgm:prSet presAssocID="{9856A54C-37CA-482D-BA48-952BAE6F4238}" presName="pictRect" presStyleLbl="node1" presStyleIdx="1" presStyleCnt="5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2000" b="-22000"/>
          </a:stretch>
        </a:blipFill>
      </dgm:spPr>
    </dgm:pt>
    <dgm:pt modelId="{C752C2E6-583C-4187-90D2-E676F1643673}" type="pres">
      <dgm:prSet presAssocID="{9856A54C-37CA-482D-BA48-952BAE6F4238}" presName="textRect" presStyleLbl="revTx" presStyleIdx="1" presStyleCnt="5">
        <dgm:presLayoutVars>
          <dgm:bulletEnabled val="1"/>
        </dgm:presLayoutVars>
      </dgm:prSet>
      <dgm:spPr/>
    </dgm:pt>
    <dgm:pt modelId="{F11BD312-367D-4B98-9B0A-FC11AC339E67}" type="pres">
      <dgm:prSet presAssocID="{ADB7DCD5-FA55-451D-9E6D-39A28B4E723E}" presName="sibTrans" presStyleLbl="sibTrans2D1" presStyleIdx="0" presStyleCnt="0"/>
      <dgm:spPr/>
    </dgm:pt>
    <dgm:pt modelId="{81F0A558-A32E-4407-B4AA-3515B25E05D3}" type="pres">
      <dgm:prSet presAssocID="{F4D80787-11AC-4FC6-9EEB-0A8EA8BCF33D}" presName="compNode" presStyleCnt="0"/>
      <dgm:spPr/>
    </dgm:pt>
    <dgm:pt modelId="{2A1C6C20-CC4E-4A8E-B05C-D2361AC41CC9}" type="pres">
      <dgm:prSet presAssocID="{F4D80787-11AC-4FC6-9EEB-0A8EA8BCF33D}" presName="pictRect" presStyleLbl="node1" presStyleIdx="2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1000" r="-11000"/>
          </a:stretch>
        </a:blipFill>
      </dgm:spPr>
    </dgm:pt>
    <dgm:pt modelId="{2F6A083E-7DBA-4355-8B1F-1FFF2044994E}" type="pres">
      <dgm:prSet presAssocID="{F4D80787-11AC-4FC6-9EEB-0A8EA8BCF33D}" presName="textRect" presStyleLbl="revTx" presStyleIdx="2" presStyleCnt="5">
        <dgm:presLayoutVars>
          <dgm:bulletEnabled val="1"/>
        </dgm:presLayoutVars>
      </dgm:prSet>
      <dgm:spPr/>
    </dgm:pt>
    <dgm:pt modelId="{96EF9598-DF31-4907-AB20-4AA237B7EA4A}" type="pres">
      <dgm:prSet presAssocID="{57C4D640-A1C2-4B11-A374-C76268BBB3BB}" presName="sibTrans" presStyleLbl="sibTrans2D1" presStyleIdx="0" presStyleCnt="0"/>
      <dgm:spPr/>
    </dgm:pt>
    <dgm:pt modelId="{B848FF6C-86E3-4F1F-9F27-C4E6FA3BC61E}" type="pres">
      <dgm:prSet presAssocID="{DF5C6E3B-6E35-47AB-BC21-E10ADF1511BD}" presName="compNode" presStyleCnt="0"/>
      <dgm:spPr/>
    </dgm:pt>
    <dgm:pt modelId="{CE91B45C-6E3D-4A0C-BE5B-C3EF891E7023}" type="pres">
      <dgm:prSet presAssocID="{DF5C6E3B-6E35-47AB-BC21-E10ADF1511BD}" presName="pictRect" presStyleLbl="node1" presStyleIdx="3" presStyleCnt="5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53000" b="-53000"/>
          </a:stretch>
        </a:blipFill>
      </dgm:spPr>
    </dgm:pt>
    <dgm:pt modelId="{7ED7DD98-2CB8-4ACF-9B8D-952115FC5689}" type="pres">
      <dgm:prSet presAssocID="{DF5C6E3B-6E35-47AB-BC21-E10ADF1511BD}" presName="textRect" presStyleLbl="revTx" presStyleIdx="3" presStyleCnt="5">
        <dgm:presLayoutVars>
          <dgm:bulletEnabled val="1"/>
        </dgm:presLayoutVars>
      </dgm:prSet>
      <dgm:spPr/>
    </dgm:pt>
    <dgm:pt modelId="{B45D57BE-EDB4-41CA-9C17-678B94C7B8AC}" type="pres">
      <dgm:prSet presAssocID="{E99CC4B0-CEF4-4FFA-8C6C-76E86C77A9A9}" presName="sibTrans" presStyleLbl="sibTrans2D1" presStyleIdx="0" presStyleCnt="0"/>
      <dgm:spPr/>
    </dgm:pt>
    <dgm:pt modelId="{A24340A9-A665-4634-9D23-8B09E3087C42}" type="pres">
      <dgm:prSet presAssocID="{C205BB75-9187-44A6-8705-419978289E83}" presName="compNode" presStyleCnt="0"/>
      <dgm:spPr/>
    </dgm:pt>
    <dgm:pt modelId="{ADD96C65-BBF0-40AE-B444-B6EC0E9115E1}" type="pres">
      <dgm:prSet presAssocID="{C205BB75-9187-44A6-8705-419978289E83}" presName="pictRect" presStyleLbl="node1" presStyleIdx="4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</dgm:spPr>
    </dgm:pt>
    <dgm:pt modelId="{D0B2C6C5-9578-4895-B5B8-91134B00FE05}" type="pres">
      <dgm:prSet presAssocID="{C205BB75-9187-44A6-8705-419978289E83}" presName="textRect" presStyleLbl="revTx" presStyleIdx="4" presStyleCnt="5">
        <dgm:presLayoutVars>
          <dgm:bulletEnabled val="1"/>
        </dgm:presLayoutVars>
      </dgm:prSet>
      <dgm:spPr/>
    </dgm:pt>
  </dgm:ptLst>
  <dgm:cxnLst>
    <dgm:cxn modelId="{0EB54F02-4813-421B-B6A5-2D9CB0968501}" srcId="{745560FC-18EA-4085-AAE0-97CA8A5172C5}" destId="{DF5C6E3B-6E35-47AB-BC21-E10ADF1511BD}" srcOrd="3" destOrd="0" parTransId="{FA136973-8835-4C7E-84C2-F6F056DB4FF8}" sibTransId="{E99CC4B0-CEF4-4FFA-8C6C-76E86C77A9A9}"/>
    <dgm:cxn modelId="{C62D5402-8B74-465E-8DB9-E39EC3CDA22E}" type="presOf" srcId="{745560FC-18EA-4085-AAE0-97CA8A5172C5}" destId="{890F751B-3EE1-41B1-9D60-0E458440F5E5}" srcOrd="0" destOrd="0" presId="urn:microsoft.com/office/officeart/2005/8/layout/pList1"/>
    <dgm:cxn modelId="{1E1D050B-4062-4182-B949-2D338B3F507D}" type="presOf" srcId="{C205BB75-9187-44A6-8705-419978289E83}" destId="{D0B2C6C5-9578-4895-B5B8-91134B00FE05}" srcOrd="0" destOrd="0" presId="urn:microsoft.com/office/officeart/2005/8/layout/pList1"/>
    <dgm:cxn modelId="{361AD32D-1371-4CB0-907C-111B2F1CA757}" type="presOf" srcId="{57C4D640-A1C2-4B11-A374-C76268BBB3BB}" destId="{96EF9598-DF31-4907-AB20-4AA237B7EA4A}" srcOrd="0" destOrd="0" presId="urn:microsoft.com/office/officeart/2005/8/layout/pList1"/>
    <dgm:cxn modelId="{742D9734-A9F1-4DA5-85E7-DB636E7C951B}" type="presOf" srcId="{DF5C6E3B-6E35-47AB-BC21-E10ADF1511BD}" destId="{7ED7DD98-2CB8-4ACF-9B8D-952115FC5689}" srcOrd="0" destOrd="0" presId="urn:microsoft.com/office/officeart/2005/8/layout/pList1"/>
    <dgm:cxn modelId="{A0A8DC5F-3EEC-4029-A53F-DCDFDE735681}" srcId="{745560FC-18EA-4085-AAE0-97CA8A5172C5}" destId="{F4D80787-11AC-4FC6-9EEB-0A8EA8BCF33D}" srcOrd="2" destOrd="0" parTransId="{2074DFAB-2DD6-4453-B85F-7BF09C4E374E}" sibTransId="{57C4D640-A1C2-4B11-A374-C76268BBB3BB}"/>
    <dgm:cxn modelId="{2568286A-6A0D-45CB-9F8B-1CB47C56F073}" type="presOf" srcId="{F4D80787-11AC-4FC6-9EEB-0A8EA8BCF33D}" destId="{2F6A083E-7DBA-4355-8B1F-1FFF2044994E}" srcOrd="0" destOrd="0" presId="urn:microsoft.com/office/officeart/2005/8/layout/pList1"/>
    <dgm:cxn modelId="{CA8FE76F-88F8-4B7D-8DCE-37BFDA3B3D65}" type="presOf" srcId="{9856A54C-37CA-482D-BA48-952BAE6F4238}" destId="{C752C2E6-583C-4187-90D2-E676F1643673}" srcOrd="0" destOrd="0" presId="urn:microsoft.com/office/officeart/2005/8/layout/pList1"/>
    <dgm:cxn modelId="{E2EECF93-747A-4C98-A9F0-1E1405DC616A}" type="presOf" srcId="{95E68135-90E9-4C78-BB59-7C4C11018880}" destId="{21F44564-F76F-42BC-AE63-43048681E0E9}" srcOrd="0" destOrd="0" presId="urn:microsoft.com/office/officeart/2005/8/layout/pList1"/>
    <dgm:cxn modelId="{6AD93A9F-01E4-4FB0-80C1-E790C179E95E}" type="presOf" srcId="{E99CC4B0-CEF4-4FFA-8C6C-76E86C77A9A9}" destId="{B45D57BE-EDB4-41CA-9C17-678B94C7B8AC}" srcOrd="0" destOrd="0" presId="urn:microsoft.com/office/officeart/2005/8/layout/pList1"/>
    <dgm:cxn modelId="{088161BA-0A4C-4854-9836-01452AFC94BB}" type="presOf" srcId="{ADB7DCD5-FA55-451D-9E6D-39A28B4E723E}" destId="{F11BD312-367D-4B98-9B0A-FC11AC339E67}" srcOrd="0" destOrd="0" presId="urn:microsoft.com/office/officeart/2005/8/layout/pList1"/>
    <dgm:cxn modelId="{BFAB82BE-F841-4E24-84BB-52F348C7C559}" srcId="{745560FC-18EA-4085-AAE0-97CA8A5172C5}" destId="{9856A54C-37CA-482D-BA48-952BAE6F4238}" srcOrd="1" destOrd="0" parTransId="{E6E0F5F5-A35F-483A-9EB7-FFB09613C3BE}" sibTransId="{ADB7DCD5-FA55-451D-9E6D-39A28B4E723E}"/>
    <dgm:cxn modelId="{DBD4B8E0-FD1C-4C74-95CB-1538682FA907}" srcId="{745560FC-18EA-4085-AAE0-97CA8A5172C5}" destId="{95E68135-90E9-4C78-BB59-7C4C11018880}" srcOrd="0" destOrd="0" parTransId="{B2350B8F-929B-45DE-AB56-65F27D3AD680}" sibTransId="{D03091D3-8E6B-4160-8202-1CD41C733E14}"/>
    <dgm:cxn modelId="{10FD2FEB-1142-4599-9C87-8D462BCED664}" srcId="{745560FC-18EA-4085-AAE0-97CA8A5172C5}" destId="{C205BB75-9187-44A6-8705-419978289E83}" srcOrd="4" destOrd="0" parTransId="{7D35C05C-EBA3-4D03-831D-A29BF19F63F7}" sibTransId="{22854CB3-AF8F-452E-8163-24EB3A61AA70}"/>
    <dgm:cxn modelId="{CDC127FC-9AA7-4D60-90A1-55EBA1892A28}" type="presOf" srcId="{D03091D3-8E6B-4160-8202-1CD41C733E14}" destId="{E77C0401-CB7B-43E5-8723-E521992B386E}" srcOrd="0" destOrd="0" presId="urn:microsoft.com/office/officeart/2005/8/layout/pList1"/>
    <dgm:cxn modelId="{1E4F70D2-BFF1-4106-A454-D5FFCA502AFA}" type="presParOf" srcId="{890F751B-3EE1-41B1-9D60-0E458440F5E5}" destId="{94A7877C-6308-4DA7-BF74-B1285DA241EF}" srcOrd="0" destOrd="0" presId="urn:microsoft.com/office/officeart/2005/8/layout/pList1"/>
    <dgm:cxn modelId="{8D746D9D-D959-4C0A-A381-2C4B8CD0F85D}" type="presParOf" srcId="{94A7877C-6308-4DA7-BF74-B1285DA241EF}" destId="{148D754A-D761-475F-9AE5-E86917545EE2}" srcOrd="0" destOrd="0" presId="urn:microsoft.com/office/officeart/2005/8/layout/pList1"/>
    <dgm:cxn modelId="{4AE91F51-AB70-4D00-B4A1-3562917E93FE}" type="presParOf" srcId="{94A7877C-6308-4DA7-BF74-B1285DA241EF}" destId="{21F44564-F76F-42BC-AE63-43048681E0E9}" srcOrd="1" destOrd="0" presId="urn:microsoft.com/office/officeart/2005/8/layout/pList1"/>
    <dgm:cxn modelId="{ABE453E3-7889-4383-A179-4849D79F6D61}" type="presParOf" srcId="{890F751B-3EE1-41B1-9D60-0E458440F5E5}" destId="{E77C0401-CB7B-43E5-8723-E521992B386E}" srcOrd="1" destOrd="0" presId="urn:microsoft.com/office/officeart/2005/8/layout/pList1"/>
    <dgm:cxn modelId="{0CA26A36-28AB-4825-88D7-12EDDACFF41F}" type="presParOf" srcId="{890F751B-3EE1-41B1-9D60-0E458440F5E5}" destId="{79DF44C5-95F4-4DFF-AC2F-233DF9CFA513}" srcOrd="2" destOrd="0" presId="urn:microsoft.com/office/officeart/2005/8/layout/pList1"/>
    <dgm:cxn modelId="{970D8FD3-924B-47FC-BF55-2A5994714067}" type="presParOf" srcId="{79DF44C5-95F4-4DFF-AC2F-233DF9CFA513}" destId="{5F0755D1-3162-4816-B4F8-DA9CD846F564}" srcOrd="0" destOrd="0" presId="urn:microsoft.com/office/officeart/2005/8/layout/pList1"/>
    <dgm:cxn modelId="{EE25CE6D-0B99-4157-AEDE-41FEDFD97AA5}" type="presParOf" srcId="{79DF44C5-95F4-4DFF-AC2F-233DF9CFA513}" destId="{C752C2E6-583C-4187-90D2-E676F1643673}" srcOrd="1" destOrd="0" presId="urn:microsoft.com/office/officeart/2005/8/layout/pList1"/>
    <dgm:cxn modelId="{3919C486-9D4A-4FC6-83EA-D2C9B619B4C5}" type="presParOf" srcId="{890F751B-3EE1-41B1-9D60-0E458440F5E5}" destId="{F11BD312-367D-4B98-9B0A-FC11AC339E67}" srcOrd="3" destOrd="0" presId="urn:microsoft.com/office/officeart/2005/8/layout/pList1"/>
    <dgm:cxn modelId="{7B5B32CF-8707-44DE-AD6A-61EBD421F0C4}" type="presParOf" srcId="{890F751B-3EE1-41B1-9D60-0E458440F5E5}" destId="{81F0A558-A32E-4407-B4AA-3515B25E05D3}" srcOrd="4" destOrd="0" presId="urn:microsoft.com/office/officeart/2005/8/layout/pList1"/>
    <dgm:cxn modelId="{1D9184F6-312E-403A-B09C-B0E89D4D893C}" type="presParOf" srcId="{81F0A558-A32E-4407-B4AA-3515B25E05D3}" destId="{2A1C6C20-CC4E-4A8E-B05C-D2361AC41CC9}" srcOrd="0" destOrd="0" presId="urn:microsoft.com/office/officeart/2005/8/layout/pList1"/>
    <dgm:cxn modelId="{A835C0D1-F32E-480A-8EA5-07B20E112490}" type="presParOf" srcId="{81F0A558-A32E-4407-B4AA-3515B25E05D3}" destId="{2F6A083E-7DBA-4355-8B1F-1FFF2044994E}" srcOrd="1" destOrd="0" presId="urn:microsoft.com/office/officeart/2005/8/layout/pList1"/>
    <dgm:cxn modelId="{56FBDFCE-9D71-41E9-957E-D0F05FCDE612}" type="presParOf" srcId="{890F751B-3EE1-41B1-9D60-0E458440F5E5}" destId="{96EF9598-DF31-4907-AB20-4AA237B7EA4A}" srcOrd="5" destOrd="0" presId="urn:microsoft.com/office/officeart/2005/8/layout/pList1"/>
    <dgm:cxn modelId="{E890E4E5-CDED-492E-8A96-5312A908A5CC}" type="presParOf" srcId="{890F751B-3EE1-41B1-9D60-0E458440F5E5}" destId="{B848FF6C-86E3-4F1F-9F27-C4E6FA3BC61E}" srcOrd="6" destOrd="0" presId="urn:microsoft.com/office/officeart/2005/8/layout/pList1"/>
    <dgm:cxn modelId="{8072CADA-EA72-474C-AB08-959D84A8369C}" type="presParOf" srcId="{B848FF6C-86E3-4F1F-9F27-C4E6FA3BC61E}" destId="{CE91B45C-6E3D-4A0C-BE5B-C3EF891E7023}" srcOrd="0" destOrd="0" presId="urn:microsoft.com/office/officeart/2005/8/layout/pList1"/>
    <dgm:cxn modelId="{DBE30C27-CC23-4076-8D66-3E3582E6B535}" type="presParOf" srcId="{B848FF6C-86E3-4F1F-9F27-C4E6FA3BC61E}" destId="{7ED7DD98-2CB8-4ACF-9B8D-952115FC5689}" srcOrd="1" destOrd="0" presId="urn:microsoft.com/office/officeart/2005/8/layout/pList1"/>
    <dgm:cxn modelId="{5D306DF1-4A87-4C94-BDE2-B203DA341E42}" type="presParOf" srcId="{890F751B-3EE1-41B1-9D60-0E458440F5E5}" destId="{B45D57BE-EDB4-41CA-9C17-678B94C7B8AC}" srcOrd="7" destOrd="0" presId="urn:microsoft.com/office/officeart/2005/8/layout/pList1"/>
    <dgm:cxn modelId="{DE31DF3C-162B-48F4-9462-50597226BB51}" type="presParOf" srcId="{890F751B-3EE1-41B1-9D60-0E458440F5E5}" destId="{A24340A9-A665-4634-9D23-8B09E3087C42}" srcOrd="8" destOrd="0" presId="urn:microsoft.com/office/officeart/2005/8/layout/pList1"/>
    <dgm:cxn modelId="{A8586A37-C23D-46F6-A6EC-672608FCE2F6}" type="presParOf" srcId="{A24340A9-A665-4634-9D23-8B09E3087C42}" destId="{ADD96C65-BBF0-40AE-B444-B6EC0E9115E1}" srcOrd="0" destOrd="0" presId="urn:microsoft.com/office/officeart/2005/8/layout/pList1"/>
    <dgm:cxn modelId="{004B155E-6E41-4192-8806-1820DE3888AD}" type="presParOf" srcId="{A24340A9-A665-4634-9D23-8B09E3087C42}" destId="{D0B2C6C5-9578-4895-B5B8-91134B00FE05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FB0AD774-6CE3-48CD-BE16-8343FED96E83}" type="doc">
      <dgm:prSet loTypeId="urn:microsoft.com/office/officeart/2008/layout/HexagonCluster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6C3CD6E-2FDB-4DA1-BE31-35D93075EDD9}">
      <dgm:prSet phldrT="[Texto]"/>
      <dgm:spPr/>
      <dgm:t>
        <a:bodyPr/>
        <a:lstStyle/>
        <a:p>
          <a:r>
            <a:rPr lang="en-US" dirty="0"/>
            <a:t>Speaking</a:t>
          </a:r>
        </a:p>
      </dgm:t>
    </dgm:pt>
    <dgm:pt modelId="{9AA4FC38-9C22-4381-9C9B-90654FFC080F}" type="parTrans" cxnId="{90A55BF7-8BA7-4093-BD2A-DA7A1A8A7C51}">
      <dgm:prSet/>
      <dgm:spPr/>
      <dgm:t>
        <a:bodyPr/>
        <a:lstStyle/>
        <a:p>
          <a:endParaRPr lang="en-US"/>
        </a:p>
      </dgm:t>
    </dgm:pt>
    <dgm:pt modelId="{A325F358-0C90-4C9D-A36C-EC301FD997B5}" type="sibTrans" cxnId="{90A55BF7-8BA7-4093-BD2A-DA7A1A8A7C51}">
      <dgm:prSet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8000" r="-38000"/>
          </a:stretch>
        </a:blipFill>
      </dgm:spPr>
      <dgm:t>
        <a:bodyPr/>
        <a:lstStyle/>
        <a:p>
          <a:endParaRPr lang="en-US"/>
        </a:p>
      </dgm:t>
    </dgm:pt>
    <dgm:pt modelId="{901347E2-DF0A-480F-A3D6-9BE8B35B9413}">
      <dgm:prSet phldrT="[Texto]"/>
      <dgm:spPr/>
      <dgm:t>
        <a:bodyPr/>
        <a:lstStyle/>
        <a:p>
          <a:r>
            <a:rPr lang="en-US" dirty="0"/>
            <a:t>Listening</a:t>
          </a:r>
        </a:p>
      </dgm:t>
    </dgm:pt>
    <dgm:pt modelId="{C25C24FF-9F92-45F5-87C2-3113289F7DD6}" type="parTrans" cxnId="{7B7F1824-5424-4BA8-B961-AE7F3B67ACCF}">
      <dgm:prSet/>
      <dgm:spPr/>
      <dgm:t>
        <a:bodyPr/>
        <a:lstStyle/>
        <a:p>
          <a:endParaRPr lang="en-US"/>
        </a:p>
      </dgm:t>
    </dgm:pt>
    <dgm:pt modelId="{8A372027-1054-4A2D-89B5-72F50A3D321A}" type="sibTrans" cxnId="{7B7F1824-5424-4BA8-B961-AE7F3B67ACCF}">
      <dgm:prSet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</dgm:spPr>
      <dgm:t>
        <a:bodyPr/>
        <a:lstStyle/>
        <a:p>
          <a:endParaRPr lang="en-US"/>
        </a:p>
      </dgm:t>
    </dgm:pt>
    <dgm:pt modelId="{32DD1217-2817-402F-BC14-6B315BA6F629}" type="pres">
      <dgm:prSet presAssocID="{FB0AD774-6CE3-48CD-BE16-8343FED96E83}" presName="Name0" presStyleCnt="0">
        <dgm:presLayoutVars>
          <dgm:chMax val="21"/>
          <dgm:chPref val="21"/>
        </dgm:presLayoutVars>
      </dgm:prSet>
      <dgm:spPr/>
    </dgm:pt>
    <dgm:pt modelId="{561AF20C-85FC-4F3B-A8BA-441869890B49}" type="pres">
      <dgm:prSet presAssocID="{16C3CD6E-2FDB-4DA1-BE31-35D93075EDD9}" presName="text1" presStyleCnt="0"/>
      <dgm:spPr/>
    </dgm:pt>
    <dgm:pt modelId="{6ADA8E7C-A357-47E4-9F4B-918920D15797}" type="pres">
      <dgm:prSet presAssocID="{16C3CD6E-2FDB-4DA1-BE31-35D93075EDD9}" presName="textRepeatNode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D5CE40E5-5824-4A5D-A62A-9631EECE2B30}" type="pres">
      <dgm:prSet presAssocID="{16C3CD6E-2FDB-4DA1-BE31-35D93075EDD9}" presName="textaccent1" presStyleCnt="0"/>
      <dgm:spPr/>
    </dgm:pt>
    <dgm:pt modelId="{03AF11EC-51C1-447D-AFE8-5518B7574EDF}" type="pres">
      <dgm:prSet presAssocID="{16C3CD6E-2FDB-4DA1-BE31-35D93075EDD9}" presName="accentRepeatNode" presStyleLbl="solidAlignAcc1" presStyleIdx="0" presStyleCnt="4"/>
      <dgm:spPr/>
    </dgm:pt>
    <dgm:pt modelId="{25799048-EB21-4384-B4AC-11F5A5FF3473}" type="pres">
      <dgm:prSet presAssocID="{A325F358-0C90-4C9D-A36C-EC301FD997B5}" presName="image1" presStyleCnt="0"/>
      <dgm:spPr/>
    </dgm:pt>
    <dgm:pt modelId="{E7224EBE-D4DE-435F-B030-EB186E999B7A}" type="pres">
      <dgm:prSet presAssocID="{A325F358-0C90-4C9D-A36C-EC301FD997B5}" presName="imageRepeatNode" presStyleLbl="alignAcc1" presStyleIdx="0" presStyleCnt="2"/>
      <dgm:spPr/>
    </dgm:pt>
    <dgm:pt modelId="{BDB94991-A656-42B8-B6B8-827D51692BDA}" type="pres">
      <dgm:prSet presAssocID="{A325F358-0C90-4C9D-A36C-EC301FD997B5}" presName="imageaccent1" presStyleCnt="0"/>
      <dgm:spPr/>
    </dgm:pt>
    <dgm:pt modelId="{22ADA53F-9A2D-4B14-A813-4179994E6D7A}" type="pres">
      <dgm:prSet presAssocID="{A325F358-0C90-4C9D-A36C-EC301FD997B5}" presName="accentRepeatNode" presStyleLbl="solidAlignAcc1" presStyleIdx="1" presStyleCnt="4"/>
      <dgm:spPr/>
    </dgm:pt>
    <dgm:pt modelId="{1C1897C5-B451-4431-85BC-E29136179706}" type="pres">
      <dgm:prSet presAssocID="{901347E2-DF0A-480F-A3D6-9BE8B35B9413}" presName="text2" presStyleCnt="0"/>
      <dgm:spPr/>
    </dgm:pt>
    <dgm:pt modelId="{60903AB8-B017-4EAC-8FA3-FBC899D0FF9A}" type="pres">
      <dgm:prSet presAssocID="{901347E2-DF0A-480F-A3D6-9BE8B35B9413}" presName="textRepeatNode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D3EC93AC-30AD-448C-9827-F29EB4973B2B}" type="pres">
      <dgm:prSet presAssocID="{901347E2-DF0A-480F-A3D6-9BE8B35B9413}" presName="textaccent2" presStyleCnt="0"/>
      <dgm:spPr/>
    </dgm:pt>
    <dgm:pt modelId="{44A71019-D9CC-4D5F-8C92-77136B227831}" type="pres">
      <dgm:prSet presAssocID="{901347E2-DF0A-480F-A3D6-9BE8B35B9413}" presName="accentRepeatNode" presStyleLbl="solidAlignAcc1" presStyleIdx="2" presStyleCnt="4"/>
      <dgm:spPr/>
    </dgm:pt>
    <dgm:pt modelId="{2D1F18DB-13C6-435A-8C25-32D060ED2A14}" type="pres">
      <dgm:prSet presAssocID="{8A372027-1054-4A2D-89B5-72F50A3D321A}" presName="image2" presStyleCnt="0"/>
      <dgm:spPr/>
    </dgm:pt>
    <dgm:pt modelId="{3F6D3414-977E-44BB-9455-161F9258E5CC}" type="pres">
      <dgm:prSet presAssocID="{8A372027-1054-4A2D-89B5-72F50A3D321A}" presName="imageRepeatNode" presStyleLbl="alignAcc1" presStyleIdx="1" presStyleCnt="2"/>
      <dgm:spPr/>
    </dgm:pt>
    <dgm:pt modelId="{4B88D7C3-DA56-479C-9D4A-307047279426}" type="pres">
      <dgm:prSet presAssocID="{8A372027-1054-4A2D-89B5-72F50A3D321A}" presName="imageaccent2" presStyleCnt="0"/>
      <dgm:spPr/>
    </dgm:pt>
    <dgm:pt modelId="{4201C63D-56AC-4BE6-A415-E2EA9860EF06}" type="pres">
      <dgm:prSet presAssocID="{8A372027-1054-4A2D-89B5-72F50A3D321A}" presName="accentRepeatNode" presStyleLbl="solidAlignAcc1" presStyleIdx="3" presStyleCnt="4"/>
      <dgm:spPr/>
    </dgm:pt>
  </dgm:ptLst>
  <dgm:cxnLst>
    <dgm:cxn modelId="{7B7F1824-5424-4BA8-B961-AE7F3B67ACCF}" srcId="{FB0AD774-6CE3-48CD-BE16-8343FED96E83}" destId="{901347E2-DF0A-480F-A3D6-9BE8B35B9413}" srcOrd="1" destOrd="0" parTransId="{C25C24FF-9F92-45F5-87C2-3113289F7DD6}" sibTransId="{8A372027-1054-4A2D-89B5-72F50A3D321A}"/>
    <dgm:cxn modelId="{8200DE6C-45C4-4821-B7CE-B2851C89D84A}" type="presOf" srcId="{901347E2-DF0A-480F-A3D6-9BE8B35B9413}" destId="{60903AB8-B017-4EAC-8FA3-FBC899D0FF9A}" srcOrd="0" destOrd="0" presId="urn:microsoft.com/office/officeart/2008/layout/HexagonCluster"/>
    <dgm:cxn modelId="{785DA3A2-7642-443E-A0A6-C7E815B31440}" type="presOf" srcId="{8A372027-1054-4A2D-89B5-72F50A3D321A}" destId="{3F6D3414-977E-44BB-9455-161F9258E5CC}" srcOrd="0" destOrd="0" presId="urn:microsoft.com/office/officeart/2008/layout/HexagonCluster"/>
    <dgm:cxn modelId="{08C0DBA6-0086-4126-9BF5-4F59F34E970D}" type="presOf" srcId="{16C3CD6E-2FDB-4DA1-BE31-35D93075EDD9}" destId="{6ADA8E7C-A357-47E4-9F4B-918920D15797}" srcOrd="0" destOrd="0" presId="urn:microsoft.com/office/officeart/2008/layout/HexagonCluster"/>
    <dgm:cxn modelId="{FF49B9B4-65FD-4B71-B5CD-FFEDFE0D1558}" type="presOf" srcId="{A325F358-0C90-4C9D-A36C-EC301FD997B5}" destId="{E7224EBE-D4DE-435F-B030-EB186E999B7A}" srcOrd="0" destOrd="0" presId="urn:microsoft.com/office/officeart/2008/layout/HexagonCluster"/>
    <dgm:cxn modelId="{D59BDBB9-9BF1-453C-A944-CC1FCDA5374F}" type="presOf" srcId="{FB0AD774-6CE3-48CD-BE16-8343FED96E83}" destId="{32DD1217-2817-402F-BC14-6B315BA6F629}" srcOrd="0" destOrd="0" presId="urn:microsoft.com/office/officeart/2008/layout/HexagonCluster"/>
    <dgm:cxn modelId="{90A55BF7-8BA7-4093-BD2A-DA7A1A8A7C51}" srcId="{FB0AD774-6CE3-48CD-BE16-8343FED96E83}" destId="{16C3CD6E-2FDB-4DA1-BE31-35D93075EDD9}" srcOrd="0" destOrd="0" parTransId="{9AA4FC38-9C22-4381-9C9B-90654FFC080F}" sibTransId="{A325F358-0C90-4C9D-A36C-EC301FD997B5}"/>
    <dgm:cxn modelId="{70AC5B7C-5F48-4E87-BF31-8F47ED2C8855}" type="presParOf" srcId="{32DD1217-2817-402F-BC14-6B315BA6F629}" destId="{561AF20C-85FC-4F3B-A8BA-441869890B49}" srcOrd="0" destOrd="0" presId="urn:microsoft.com/office/officeart/2008/layout/HexagonCluster"/>
    <dgm:cxn modelId="{17886438-CEBF-4B02-B8CC-BF9B481F25D0}" type="presParOf" srcId="{561AF20C-85FC-4F3B-A8BA-441869890B49}" destId="{6ADA8E7C-A357-47E4-9F4B-918920D15797}" srcOrd="0" destOrd="0" presId="urn:microsoft.com/office/officeart/2008/layout/HexagonCluster"/>
    <dgm:cxn modelId="{C2011C01-0B7C-49FF-968C-19A8750DFC35}" type="presParOf" srcId="{32DD1217-2817-402F-BC14-6B315BA6F629}" destId="{D5CE40E5-5824-4A5D-A62A-9631EECE2B30}" srcOrd="1" destOrd="0" presId="urn:microsoft.com/office/officeart/2008/layout/HexagonCluster"/>
    <dgm:cxn modelId="{33BAEC2D-A82D-4097-8AB3-5262B2C4E571}" type="presParOf" srcId="{D5CE40E5-5824-4A5D-A62A-9631EECE2B30}" destId="{03AF11EC-51C1-447D-AFE8-5518B7574EDF}" srcOrd="0" destOrd="0" presId="urn:microsoft.com/office/officeart/2008/layout/HexagonCluster"/>
    <dgm:cxn modelId="{5AA0402C-84BD-47AF-8550-0D2A23325F5E}" type="presParOf" srcId="{32DD1217-2817-402F-BC14-6B315BA6F629}" destId="{25799048-EB21-4384-B4AC-11F5A5FF3473}" srcOrd="2" destOrd="0" presId="urn:microsoft.com/office/officeart/2008/layout/HexagonCluster"/>
    <dgm:cxn modelId="{9FB48E96-647F-4164-AC05-2EE4BCFA981C}" type="presParOf" srcId="{25799048-EB21-4384-B4AC-11F5A5FF3473}" destId="{E7224EBE-D4DE-435F-B030-EB186E999B7A}" srcOrd="0" destOrd="0" presId="urn:microsoft.com/office/officeart/2008/layout/HexagonCluster"/>
    <dgm:cxn modelId="{CFDFBB48-21A4-4479-80C5-8283EDE1BC05}" type="presParOf" srcId="{32DD1217-2817-402F-BC14-6B315BA6F629}" destId="{BDB94991-A656-42B8-B6B8-827D51692BDA}" srcOrd="3" destOrd="0" presId="urn:microsoft.com/office/officeart/2008/layout/HexagonCluster"/>
    <dgm:cxn modelId="{3989CDA2-570B-4182-A804-85E9A4E81A09}" type="presParOf" srcId="{BDB94991-A656-42B8-B6B8-827D51692BDA}" destId="{22ADA53F-9A2D-4B14-A813-4179994E6D7A}" srcOrd="0" destOrd="0" presId="urn:microsoft.com/office/officeart/2008/layout/HexagonCluster"/>
    <dgm:cxn modelId="{222F173C-4F48-47E7-94A9-F801078320B4}" type="presParOf" srcId="{32DD1217-2817-402F-BC14-6B315BA6F629}" destId="{1C1897C5-B451-4431-85BC-E29136179706}" srcOrd="4" destOrd="0" presId="urn:microsoft.com/office/officeart/2008/layout/HexagonCluster"/>
    <dgm:cxn modelId="{CAEA8617-9A2D-4B50-A961-69C38A6C2C48}" type="presParOf" srcId="{1C1897C5-B451-4431-85BC-E29136179706}" destId="{60903AB8-B017-4EAC-8FA3-FBC899D0FF9A}" srcOrd="0" destOrd="0" presId="urn:microsoft.com/office/officeart/2008/layout/HexagonCluster"/>
    <dgm:cxn modelId="{9E017E04-C8E0-4D0A-A392-1B819DDA91C9}" type="presParOf" srcId="{32DD1217-2817-402F-BC14-6B315BA6F629}" destId="{D3EC93AC-30AD-448C-9827-F29EB4973B2B}" srcOrd="5" destOrd="0" presId="urn:microsoft.com/office/officeart/2008/layout/HexagonCluster"/>
    <dgm:cxn modelId="{DE718089-2AB5-4F10-8CD9-3B7C46E094CD}" type="presParOf" srcId="{D3EC93AC-30AD-448C-9827-F29EB4973B2B}" destId="{44A71019-D9CC-4D5F-8C92-77136B227831}" srcOrd="0" destOrd="0" presId="urn:microsoft.com/office/officeart/2008/layout/HexagonCluster"/>
    <dgm:cxn modelId="{DB8F7DCD-23F4-4DCF-9D60-81E7E2F9E2D4}" type="presParOf" srcId="{32DD1217-2817-402F-BC14-6B315BA6F629}" destId="{2D1F18DB-13C6-435A-8C25-32D060ED2A14}" srcOrd="6" destOrd="0" presId="urn:microsoft.com/office/officeart/2008/layout/HexagonCluster"/>
    <dgm:cxn modelId="{EC330EFD-E0A3-41A5-A24F-3B5BE05DCBA3}" type="presParOf" srcId="{2D1F18DB-13C6-435A-8C25-32D060ED2A14}" destId="{3F6D3414-977E-44BB-9455-161F9258E5CC}" srcOrd="0" destOrd="0" presId="urn:microsoft.com/office/officeart/2008/layout/HexagonCluster"/>
    <dgm:cxn modelId="{78A794E2-67D0-4004-949C-3A36F82EB7DD}" type="presParOf" srcId="{32DD1217-2817-402F-BC14-6B315BA6F629}" destId="{4B88D7C3-DA56-479C-9D4A-307047279426}" srcOrd="7" destOrd="0" presId="urn:microsoft.com/office/officeart/2008/layout/HexagonCluster"/>
    <dgm:cxn modelId="{E43B9EE9-6AB2-402B-B71D-B81E6F9346DB}" type="presParOf" srcId="{4B88D7C3-DA56-479C-9D4A-307047279426}" destId="{4201C63D-56AC-4BE6-A415-E2EA9860EF06}" srcOrd="0" destOrd="0" presId="urn:microsoft.com/office/officeart/2008/layout/HexagonCluster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3DDE4D-F1A7-4624-8553-7E2380F67289}">
      <dsp:nvSpPr>
        <dsp:cNvPr id="0" name=""/>
        <dsp:cNvSpPr/>
      </dsp:nvSpPr>
      <dsp:spPr>
        <a:xfrm>
          <a:off x="506553" y="1537735"/>
          <a:ext cx="1351513" cy="135151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212B25-90FE-4B38-AB03-4D92237CAA76}">
      <dsp:nvSpPr>
        <dsp:cNvPr id="0" name=""/>
        <dsp:cNvSpPr/>
      </dsp:nvSpPr>
      <dsp:spPr>
        <a:xfrm rot="16200000">
          <a:off x="-304354" y="2078340"/>
          <a:ext cx="1351513" cy="2703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b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Food</a:t>
          </a:r>
        </a:p>
      </dsp:txBody>
      <dsp:txXfrm>
        <a:off x="-304354" y="2078340"/>
        <a:ext cx="1351513" cy="270302"/>
      </dsp:txXfrm>
    </dsp:sp>
    <dsp:sp modelId="{0465C0EB-FC92-490B-8B68-6F87DF751765}">
      <dsp:nvSpPr>
        <dsp:cNvPr id="0" name=""/>
        <dsp:cNvSpPr/>
      </dsp:nvSpPr>
      <dsp:spPr>
        <a:xfrm>
          <a:off x="2128533" y="1537735"/>
          <a:ext cx="1351513" cy="1351513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" b="-1000"/>
          </a:stretch>
        </a:blip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87F1247-C5C3-45B5-B69C-FA6CD97AB83D}">
      <dsp:nvSpPr>
        <dsp:cNvPr id="0" name=""/>
        <dsp:cNvSpPr/>
      </dsp:nvSpPr>
      <dsp:spPr>
        <a:xfrm rot="16200000">
          <a:off x="1317624" y="2078340"/>
          <a:ext cx="1351513" cy="2703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b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Moon</a:t>
          </a:r>
        </a:p>
      </dsp:txBody>
      <dsp:txXfrm>
        <a:off x="1317624" y="2078340"/>
        <a:ext cx="1351513" cy="270302"/>
      </dsp:txXfrm>
    </dsp:sp>
    <dsp:sp modelId="{85BE591C-6196-4CBC-B8C7-38633C7DA8F8}">
      <dsp:nvSpPr>
        <dsp:cNvPr id="0" name=""/>
        <dsp:cNvSpPr/>
      </dsp:nvSpPr>
      <dsp:spPr>
        <a:xfrm>
          <a:off x="2128533" y="2955"/>
          <a:ext cx="1351513" cy="135151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B8C029-090D-4DDC-9F5D-35810C088209}">
      <dsp:nvSpPr>
        <dsp:cNvPr id="0" name=""/>
        <dsp:cNvSpPr/>
      </dsp:nvSpPr>
      <dsp:spPr>
        <a:xfrm rot="16200000">
          <a:off x="1317624" y="543561"/>
          <a:ext cx="1351513" cy="2703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b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Boot</a:t>
          </a:r>
        </a:p>
      </dsp:txBody>
      <dsp:txXfrm>
        <a:off x="1317624" y="543561"/>
        <a:ext cx="1351513" cy="27030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465C0EB-FC92-490B-8B68-6F87DF751765}">
      <dsp:nvSpPr>
        <dsp:cNvPr id="0" name=""/>
        <dsp:cNvSpPr/>
      </dsp:nvSpPr>
      <dsp:spPr>
        <a:xfrm>
          <a:off x="1618599" y="1540556"/>
          <a:ext cx="1348692" cy="134869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6000" r="-46000"/>
          </a:stretch>
        </a:blip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87F1247-C5C3-45B5-B69C-FA6CD97AB83D}">
      <dsp:nvSpPr>
        <dsp:cNvPr id="0" name=""/>
        <dsp:cNvSpPr/>
      </dsp:nvSpPr>
      <dsp:spPr>
        <a:xfrm rot="5400000">
          <a:off x="2427815" y="2080033"/>
          <a:ext cx="1348692" cy="2697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b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Book</a:t>
          </a:r>
        </a:p>
      </dsp:txBody>
      <dsp:txXfrm>
        <a:off x="2427815" y="2080033"/>
        <a:ext cx="1348692" cy="269738"/>
      </dsp:txXfrm>
    </dsp:sp>
    <dsp:sp modelId="{85BE591C-6196-4CBC-B8C7-38633C7DA8F8}">
      <dsp:nvSpPr>
        <dsp:cNvPr id="0" name=""/>
        <dsp:cNvSpPr/>
      </dsp:nvSpPr>
      <dsp:spPr>
        <a:xfrm>
          <a:off x="0" y="1540556"/>
          <a:ext cx="1348692" cy="1348692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B8C029-090D-4DDC-9F5D-35810C088209}">
      <dsp:nvSpPr>
        <dsp:cNvPr id="0" name=""/>
        <dsp:cNvSpPr/>
      </dsp:nvSpPr>
      <dsp:spPr>
        <a:xfrm rot="5400000">
          <a:off x="809215" y="2080033"/>
          <a:ext cx="1348692" cy="2697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b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Cook</a:t>
          </a:r>
        </a:p>
      </dsp:txBody>
      <dsp:txXfrm>
        <a:off x="809215" y="2080033"/>
        <a:ext cx="1348692" cy="269738"/>
      </dsp:txXfrm>
    </dsp:sp>
    <dsp:sp modelId="{AA3DDE4D-F1A7-4624-8553-7E2380F67289}">
      <dsp:nvSpPr>
        <dsp:cNvPr id="0" name=""/>
        <dsp:cNvSpPr/>
      </dsp:nvSpPr>
      <dsp:spPr>
        <a:xfrm>
          <a:off x="0" y="8981"/>
          <a:ext cx="1348692" cy="134869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3000" r="-23000"/>
          </a:stretch>
        </a:blip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212B25-90FE-4B38-AB03-4D92237CAA76}">
      <dsp:nvSpPr>
        <dsp:cNvPr id="0" name=""/>
        <dsp:cNvSpPr/>
      </dsp:nvSpPr>
      <dsp:spPr>
        <a:xfrm rot="5400000">
          <a:off x="809215" y="548458"/>
          <a:ext cx="1348692" cy="2697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b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Football</a:t>
          </a:r>
        </a:p>
      </dsp:txBody>
      <dsp:txXfrm>
        <a:off x="809215" y="548458"/>
        <a:ext cx="1348692" cy="26973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8D754A-D761-475F-9AE5-E86917545EE2}">
      <dsp:nvSpPr>
        <dsp:cNvPr id="0" name=""/>
        <dsp:cNvSpPr/>
      </dsp:nvSpPr>
      <dsp:spPr>
        <a:xfrm>
          <a:off x="626554" y="3758"/>
          <a:ext cx="1802805" cy="1242132"/>
        </a:xfrm>
        <a:prstGeom prst="round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1F44564-F76F-42BC-AE63-43048681E0E9}">
      <dsp:nvSpPr>
        <dsp:cNvPr id="0" name=""/>
        <dsp:cNvSpPr/>
      </dsp:nvSpPr>
      <dsp:spPr>
        <a:xfrm>
          <a:off x="626554" y="1245891"/>
          <a:ext cx="1802805" cy="6688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0" numCol="1" spcCol="1270" anchor="t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A man</a:t>
          </a:r>
        </a:p>
      </dsp:txBody>
      <dsp:txXfrm>
        <a:off x="626554" y="1245891"/>
        <a:ext cx="1802805" cy="668840"/>
      </dsp:txXfrm>
    </dsp:sp>
    <dsp:sp modelId="{5F0755D1-3162-4816-B4F8-DA9CD846F564}">
      <dsp:nvSpPr>
        <dsp:cNvPr id="0" name=""/>
        <dsp:cNvSpPr/>
      </dsp:nvSpPr>
      <dsp:spPr>
        <a:xfrm>
          <a:off x="2609715" y="3758"/>
          <a:ext cx="1802805" cy="1242132"/>
        </a:xfrm>
        <a:prstGeom prst="round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" r="-1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52C2E6-583C-4187-90D2-E676F1643673}">
      <dsp:nvSpPr>
        <dsp:cNvPr id="0" name=""/>
        <dsp:cNvSpPr/>
      </dsp:nvSpPr>
      <dsp:spPr>
        <a:xfrm>
          <a:off x="2609715" y="1245891"/>
          <a:ext cx="1802805" cy="6688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0" numCol="1" spcCol="1270" anchor="t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A woman</a:t>
          </a:r>
        </a:p>
      </dsp:txBody>
      <dsp:txXfrm>
        <a:off x="2609715" y="1245891"/>
        <a:ext cx="1802805" cy="668840"/>
      </dsp:txXfrm>
    </dsp:sp>
    <dsp:sp modelId="{2A1C6C20-CC4E-4A8E-B05C-D2361AC41CC9}">
      <dsp:nvSpPr>
        <dsp:cNvPr id="0" name=""/>
        <dsp:cNvSpPr/>
      </dsp:nvSpPr>
      <dsp:spPr>
        <a:xfrm>
          <a:off x="4592876" y="3758"/>
          <a:ext cx="1802805" cy="1242132"/>
        </a:xfrm>
        <a:prstGeom prst="round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60000" b="-60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6A083E-7DBA-4355-8B1F-1FFF2044994E}">
      <dsp:nvSpPr>
        <dsp:cNvPr id="0" name=""/>
        <dsp:cNvSpPr/>
      </dsp:nvSpPr>
      <dsp:spPr>
        <a:xfrm>
          <a:off x="4592876" y="1245891"/>
          <a:ext cx="1802805" cy="6688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0" numCol="1" spcCol="1270" anchor="t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A child</a:t>
          </a:r>
        </a:p>
      </dsp:txBody>
      <dsp:txXfrm>
        <a:off x="4592876" y="1245891"/>
        <a:ext cx="1802805" cy="668840"/>
      </dsp:txXfrm>
    </dsp:sp>
    <dsp:sp modelId="{CE91B45C-6E3D-4A0C-BE5B-C3EF891E7023}">
      <dsp:nvSpPr>
        <dsp:cNvPr id="0" name=""/>
        <dsp:cNvSpPr/>
      </dsp:nvSpPr>
      <dsp:spPr>
        <a:xfrm>
          <a:off x="1618134" y="2095012"/>
          <a:ext cx="1802805" cy="1242132"/>
        </a:xfrm>
        <a:prstGeom prst="roundRect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ED7DD98-2CB8-4ACF-9B8D-952115FC5689}">
      <dsp:nvSpPr>
        <dsp:cNvPr id="0" name=""/>
        <dsp:cNvSpPr/>
      </dsp:nvSpPr>
      <dsp:spPr>
        <a:xfrm>
          <a:off x="1618134" y="3337144"/>
          <a:ext cx="1802805" cy="6688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0" numCol="1" spcCol="1270" anchor="t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A person</a:t>
          </a:r>
        </a:p>
      </dsp:txBody>
      <dsp:txXfrm>
        <a:off x="1618134" y="3337144"/>
        <a:ext cx="1802805" cy="668840"/>
      </dsp:txXfrm>
    </dsp:sp>
    <dsp:sp modelId="{ADD96C65-BBF0-40AE-B444-B6EC0E9115E1}">
      <dsp:nvSpPr>
        <dsp:cNvPr id="0" name=""/>
        <dsp:cNvSpPr/>
      </dsp:nvSpPr>
      <dsp:spPr>
        <a:xfrm>
          <a:off x="3601296" y="2095012"/>
          <a:ext cx="1802805" cy="1242132"/>
        </a:xfrm>
        <a:prstGeom prst="round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4000" b="-24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0B2C6C5-9578-4895-B5B8-91134B00FE05}">
      <dsp:nvSpPr>
        <dsp:cNvPr id="0" name=""/>
        <dsp:cNvSpPr/>
      </dsp:nvSpPr>
      <dsp:spPr>
        <a:xfrm>
          <a:off x="3601296" y="3337144"/>
          <a:ext cx="1802805" cy="6688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0" numCol="1" spcCol="1270" anchor="t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A tooth</a:t>
          </a:r>
        </a:p>
      </dsp:txBody>
      <dsp:txXfrm>
        <a:off x="3601296" y="3337144"/>
        <a:ext cx="1802805" cy="66884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60CF2C-EB27-46B8-A144-61953963C872}">
      <dsp:nvSpPr>
        <dsp:cNvPr id="0" name=""/>
        <dsp:cNvSpPr/>
      </dsp:nvSpPr>
      <dsp:spPr>
        <a:xfrm>
          <a:off x="2461068" y="2857500"/>
          <a:ext cx="1206499" cy="120649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21F60E-B04B-4A3A-8C5C-C2A075C55D27}">
      <dsp:nvSpPr>
        <dsp:cNvPr id="0" name=""/>
        <dsp:cNvSpPr/>
      </dsp:nvSpPr>
      <dsp:spPr>
        <a:xfrm rot="16200000">
          <a:off x="1737168" y="3340100"/>
          <a:ext cx="1206499" cy="2413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b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?</a:t>
          </a:r>
        </a:p>
      </dsp:txBody>
      <dsp:txXfrm>
        <a:off x="1737168" y="3340100"/>
        <a:ext cx="1206499" cy="241300"/>
      </dsp:txXfrm>
    </dsp:sp>
    <dsp:sp modelId="{70D178B6-FDB6-4307-BCA5-44D92CD08955}">
      <dsp:nvSpPr>
        <dsp:cNvPr id="0" name=""/>
        <dsp:cNvSpPr/>
      </dsp:nvSpPr>
      <dsp:spPr>
        <a:xfrm>
          <a:off x="3909063" y="2857500"/>
          <a:ext cx="1206499" cy="1206499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6C3C2C-7D32-4763-A924-3388B4E89146}">
      <dsp:nvSpPr>
        <dsp:cNvPr id="0" name=""/>
        <dsp:cNvSpPr/>
      </dsp:nvSpPr>
      <dsp:spPr>
        <a:xfrm rot="16200000">
          <a:off x="3185163" y="3340100"/>
          <a:ext cx="1206499" cy="2413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b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?</a:t>
          </a:r>
        </a:p>
      </dsp:txBody>
      <dsp:txXfrm>
        <a:off x="3185163" y="3340100"/>
        <a:ext cx="1206499" cy="241300"/>
      </dsp:txXfrm>
    </dsp:sp>
    <dsp:sp modelId="{D81DCCE6-D3CA-426E-887A-86F14CE6A6FF}">
      <dsp:nvSpPr>
        <dsp:cNvPr id="0" name=""/>
        <dsp:cNvSpPr/>
      </dsp:nvSpPr>
      <dsp:spPr>
        <a:xfrm>
          <a:off x="3909063" y="1487398"/>
          <a:ext cx="1206499" cy="120649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CBC0954-C4E5-4B62-BEA8-1861278673A8}">
      <dsp:nvSpPr>
        <dsp:cNvPr id="0" name=""/>
        <dsp:cNvSpPr/>
      </dsp:nvSpPr>
      <dsp:spPr>
        <a:xfrm rot="16200000">
          <a:off x="3185163" y="1969998"/>
          <a:ext cx="1206499" cy="2413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b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?</a:t>
          </a:r>
        </a:p>
      </dsp:txBody>
      <dsp:txXfrm>
        <a:off x="3185163" y="1969998"/>
        <a:ext cx="1206499" cy="241300"/>
      </dsp:txXfrm>
    </dsp:sp>
    <dsp:sp modelId="{BC6C49CD-2030-456D-821C-AF3FC08370DD}">
      <dsp:nvSpPr>
        <dsp:cNvPr id="0" name=""/>
        <dsp:cNvSpPr/>
      </dsp:nvSpPr>
      <dsp:spPr>
        <a:xfrm>
          <a:off x="5357058" y="1487398"/>
          <a:ext cx="1206499" cy="1206499"/>
        </a:xfrm>
        <a:prstGeom prst="rect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7000" r="-47000"/>
          </a:stretch>
        </a:blip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FC350E-7B52-4628-BA72-A7B274A39FF9}">
      <dsp:nvSpPr>
        <dsp:cNvPr id="0" name=""/>
        <dsp:cNvSpPr/>
      </dsp:nvSpPr>
      <dsp:spPr>
        <a:xfrm rot="16200000">
          <a:off x="4633157" y="1969998"/>
          <a:ext cx="1206499" cy="2413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b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?</a:t>
          </a:r>
        </a:p>
      </dsp:txBody>
      <dsp:txXfrm>
        <a:off x="4633157" y="1969998"/>
        <a:ext cx="1206499" cy="241300"/>
      </dsp:txXfrm>
    </dsp:sp>
    <dsp:sp modelId="{726E8874-0D82-4A4F-88D1-37ACF491407E}">
      <dsp:nvSpPr>
        <dsp:cNvPr id="0" name=""/>
        <dsp:cNvSpPr/>
      </dsp:nvSpPr>
      <dsp:spPr>
        <a:xfrm>
          <a:off x="5357058" y="117297"/>
          <a:ext cx="1206499" cy="120649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D8A3833-8409-49F6-8A8F-DE69C08657AB}">
      <dsp:nvSpPr>
        <dsp:cNvPr id="0" name=""/>
        <dsp:cNvSpPr/>
      </dsp:nvSpPr>
      <dsp:spPr>
        <a:xfrm rot="16200000">
          <a:off x="4633157" y="599897"/>
          <a:ext cx="1206499" cy="2413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b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?</a:t>
          </a:r>
        </a:p>
      </dsp:txBody>
      <dsp:txXfrm>
        <a:off x="4633157" y="599897"/>
        <a:ext cx="1206499" cy="24130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8D754A-D761-475F-9AE5-E86917545EE2}">
      <dsp:nvSpPr>
        <dsp:cNvPr id="0" name=""/>
        <dsp:cNvSpPr/>
      </dsp:nvSpPr>
      <dsp:spPr>
        <a:xfrm>
          <a:off x="626554" y="3758"/>
          <a:ext cx="1802805" cy="1242132"/>
        </a:xfrm>
        <a:prstGeom prst="roundRect">
          <a:avLst/>
        </a:prstGeom>
        <a:blipFill>
          <a:blip xmlns:r="http://schemas.openxmlformats.org/officeDocument/2006/relationships" r:embed="rId1"/>
          <a:srcRect/>
          <a:stretch>
            <a:fillRect t="-23000" b="-23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1F44564-F76F-42BC-AE63-43048681E0E9}">
      <dsp:nvSpPr>
        <dsp:cNvPr id="0" name=""/>
        <dsp:cNvSpPr/>
      </dsp:nvSpPr>
      <dsp:spPr>
        <a:xfrm>
          <a:off x="626554" y="1245891"/>
          <a:ext cx="1802805" cy="6688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99136" rIns="199136" bIns="0" numCol="1" spcCol="1270" anchor="t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Diaries</a:t>
          </a:r>
        </a:p>
      </dsp:txBody>
      <dsp:txXfrm>
        <a:off x="626554" y="1245891"/>
        <a:ext cx="1802805" cy="668840"/>
      </dsp:txXfrm>
    </dsp:sp>
    <dsp:sp modelId="{5F0755D1-3162-4816-B4F8-DA9CD846F564}">
      <dsp:nvSpPr>
        <dsp:cNvPr id="0" name=""/>
        <dsp:cNvSpPr/>
      </dsp:nvSpPr>
      <dsp:spPr>
        <a:xfrm>
          <a:off x="2609715" y="3758"/>
          <a:ext cx="1802805" cy="1242132"/>
        </a:xfrm>
        <a:prstGeom prst="roundRect">
          <a:avLst/>
        </a:prstGeom>
        <a:blipFill>
          <a:blip xmlns:r="http://schemas.openxmlformats.org/officeDocument/2006/relationships" r:embed="rId2"/>
          <a:srcRect/>
          <a:stretch>
            <a:fillRect t="-23000" b="-23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52C2E6-583C-4187-90D2-E676F1643673}">
      <dsp:nvSpPr>
        <dsp:cNvPr id="0" name=""/>
        <dsp:cNvSpPr/>
      </dsp:nvSpPr>
      <dsp:spPr>
        <a:xfrm>
          <a:off x="2609715" y="1245891"/>
          <a:ext cx="1802805" cy="6688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99136" rIns="199136" bIns="0" numCol="1" spcCol="1270" anchor="t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Wallets</a:t>
          </a:r>
        </a:p>
      </dsp:txBody>
      <dsp:txXfrm>
        <a:off x="2609715" y="1245891"/>
        <a:ext cx="1802805" cy="668840"/>
      </dsp:txXfrm>
    </dsp:sp>
    <dsp:sp modelId="{2A1C6C20-CC4E-4A8E-B05C-D2361AC41CC9}">
      <dsp:nvSpPr>
        <dsp:cNvPr id="0" name=""/>
        <dsp:cNvSpPr/>
      </dsp:nvSpPr>
      <dsp:spPr>
        <a:xfrm>
          <a:off x="4592876" y="3758"/>
          <a:ext cx="1802805" cy="1242132"/>
        </a:xfrm>
        <a:prstGeom prst="roundRect">
          <a:avLst/>
        </a:prstGeom>
        <a:blipFill>
          <a:blip xmlns:r="http://schemas.openxmlformats.org/officeDocument/2006/relationships" r:embed="rId3"/>
          <a:srcRect/>
          <a:stretch>
            <a:fillRect l="-11000" r="-11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6A083E-7DBA-4355-8B1F-1FFF2044994E}">
      <dsp:nvSpPr>
        <dsp:cNvPr id="0" name=""/>
        <dsp:cNvSpPr/>
      </dsp:nvSpPr>
      <dsp:spPr>
        <a:xfrm>
          <a:off x="4592876" y="1245891"/>
          <a:ext cx="1802805" cy="6688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99136" rIns="199136" bIns="0" numCol="1" spcCol="1270" anchor="t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Watches</a:t>
          </a:r>
        </a:p>
      </dsp:txBody>
      <dsp:txXfrm>
        <a:off x="4592876" y="1245891"/>
        <a:ext cx="1802805" cy="668840"/>
      </dsp:txXfrm>
    </dsp:sp>
    <dsp:sp modelId="{CE91B45C-6E3D-4A0C-BE5B-C3EF891E7023}">
      <dsp:nvSpPr>
        <dsp:cNvPr id="0" name=""/>
        <dsp:cNvSpPr/>
      </dsp:nvSpPr>
      <dsp:spPr>
        <a:xfrm>
          <a:off x="1618134" y="2095012"/>
          <a:ext cx="1802805" cy="1242132"/>
        </a:xfrm>
        <a:prstGeom prst="roundRect">
          <a:avLst/>
        </a:prstGeom>
        <a:blipFill>
          <a:blip xmlns:r="http://schemas.openxmlformats.org/officeDocument/2006/relationships" r:embed="rId4"/>
          <a:srcRect/>
          <a:stretch>
            <a:fillRect l="-2000" r="-2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ED7DD98-2CB8-4ACF-9B8D-952115FC5689}">
      <dsp:nvSpPr>
        <dsp:cNvPr id="0" name=""/>
        <dsp:cNvSpPr/>
      </dsp:nvSpPr>
      <dsp:spPr>
        <a:xfrm>
          <a:off x="1618134" y="3337144"/>
          <a:ext cx="1802805" cy="6688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99136" rIns="199136" bIns="0" numCol="1" spcCol="1270" anchor="t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Bags</a:t>
          </a:r>
        </a:p>
      </dsp:txBody>
      <dsp:txXfrm>
        <a:off x="1618134" y="3337144"/>
        <a:ext cx="1802805" cy="668840"/>
      </dsp:txXfrm>
    </dsp:sp>
    <dsp:sp modelId="{ADD96C65-BBF0-40AE-B444-B6EC0E9115E1}">
      <dsp:nvSpPr>
        <dsp:cNvPr id="0" name=""/>
        <dsp:cNvSpPr/>
      </dsp:nvSpPr>
      <dsp:spPr>
        <a:xfrm>
          <a:off x="3601296" y="2095012"/>
          <a:ext cx="1802805" cy="1242132"/>
        </a:xfrm>
        <a:prstGeom prst="roundRect">
          <a:avLst/>
        </a:prstGeom>
        <a:blipFill>
          <a:blip xmlns:r="http://schemas.openxmlformats.org/officeDocument/2006/relationships" r:embed="rId5"/>
          <a:srcRect/>
          <a:stretch>
            <a:fillRect l="-24000" r="-24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0B2C6C5-9578-4895-B5B8-91134B00FE05}">
      <dsp:nvSpPr>
        <dsp:cNvPr id="0" name=""/>
        <dsp:cNvSpPr/>
      </dsp:nvSpPr>
      <dsp:spPr>
        <a:xfrm>
          <a:off x="3601296" y="3337144"/>
          <a:ext cx="1802805" cy="6688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99136" rIns="199136" bIns="0" numCol="1" spcCol="1270" anchor="t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Shoes</a:t>
          </a:r>
        </a:p>
      </dsp:txBody>
      <dsp:txXfrm>
        <a:off x="3601296" y="3337144"/>
        <a:ext cx="1802805" cy="66884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8D754A-D761-475F-9AE5-E86917545EE2}">
      <dsp:nvSpPr>
        <dsp:cNvPr id="0" name=""/>
        <dsp:cNvSpPr/>
      </dsp:nvSpPr>
      <dsp:spPr>
        <a:xfrm>
          <a:off x="626554" y="3758"/>
          <a:ext cx="1802805" cy="1242132"/>
        </a:xfrm>
        <a:prstGeom prst="round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000" r="-5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1F44564-F76F-42BC-AE63-43048681E0E9}">
      <dsp:nvSpPr>
        <dsp:cNvPr id="0" name=""/>
        <dsp:cNvSpPr/>
      </dsp:nvSpPr>
      <dsp:spPr>
        <a:xfrm>
          <a:off x="626554" y="1245891"/>
          <a:ext cx="1802805" cy="6688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912" tIns="184912" rIns="184912" bIns="0" numCol="1" spcCol="1270" anchor="t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Suitcases</a:t>
          </a:r>
        </a:p>
      </dsp:txBody>
      <dsp:txXfrm>
        <a:off x="626554" y="1245891"/>
        <a:ext cx="1802805" cy="668840"/>
      </dsp:txXfrm>
    </dsp:sp>
    <dsp:sp modelId="{5F0755D1-3162-4816-B4F8-DA9CD846F564}">
      <dsp:nvSpPr>
        <dsp:cNvPr id="0" name=""/>
        <dsp:cNvSpPr/>
      </dsp:nvSpPr>
      <dsp:spPr>
        <a:xfrm>
          <a:off x="2609715" y="3758"/>
          <a:ext cx="1802805" cy="1242132"/>
        </a:xfrm>
        <a:prstGeom prst="round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2000" b="-22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52C2E6-583C-4187-90D2-E676F1643673}">
      <dsp:nvSpPr>
        <dsp:cNvPr id="0" name=""/>
        <dsp:cNvSpPr/>
      </dsp:nvSpPr>
      <dsp:spPr>
        <a:xfrm>
          <a:off x="2609715" y="1245891"/>
          <a:ext cx="1802805" cy="6688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912" tIns="184912" rIns="184912" bIns="0" numCol="1" spcCol="1270" anchor="t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Coats</a:t>
          </a:r>
        </a:p>
      </dsp:txBody>
      <dsp:txXfrm>
        <a:off x="2609715" y="1245891"/>
        <a:ext cx="1802805" cy="668840"/>
      </dsp:txXfrm>
    </dsp:sp>
    <dsp:sp modelId="{2A1C6C20-CC4E-4A8E-B05C-D2361AC41CC9}">
      <dsp:nvSpPr>
        <dsp:cNvPr id="0" name=""/>
        <dsp:cNvSpPr/>
      </dsp:nvSpPr>
      <dsp:spPr>
        <a:xfrm>
          <a:off x="4592876" y="3758"/>
          <a:ext cx="1802805" cy="1242132"/>
        </a:xfrm>
        <a:prstGeom prst="round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1000" r="-11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6A083E-7DBA-4355-8B1F-1FFF2044994E}">
      <dsp:nvSpPr>
        <dsp:cNvPr id="0" name=""/>
        <dsp:cNvSpPr/>
      </dsp:nvSpPr>
      <dsp:spPr>
        <a:xfrm>
          <a:off x="4592876" y="1245891"/>
          <a:ext cx="1802805" cy="6688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912" tIns="184912" rIns="184912" bIns="0" numCol="1" spcCol="1270" anchor="t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ID cards</a:t>
          </a:r>
        </a:p>
      </dsp:txBody>
      <dsp:txXfrm>
        <a:off x="4592876" y="1245891"/>
        <a:ext cx="1802805" cy="668840"/>
      </dsp:txXfrm>
    </dsp:sp>
    <dsp:sp modelId="{CE91B45C-6E3D-4A0C-BE5B-C3EF891E7023}">
      <dsp:nvSpPr>
        <dsp:cNvPr id="0" name=""/>
        <dsp:cNvSpPr/>
      </dsp:nvSpPr>
      <dsp:spPr>
        <a:xfrm>
          <a:off x="1618134" y="2095012"/>
          <a:ext cx="1802805" cy="1242132"/>
        </a:xfrm>
        <a:prstGeom prst="roundRect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53000" b="-53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ED7DD98-2CB8-4ACF-9B8D-952115FC5689}">
      <dsp:nvSpPr>
        <dsp:cNvPr id="0" name=""/>
        <dsp:cNvSpPr/>
      </dsp:nvSpPr>
      <dsp:spPr>
        <a:xfrm>
          <a:off x="1618134" y="3337144"/>
          <a:ext cx="1802805" cy="6688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912" tIns="184912" rIns="184912" bIns="0" numCol="1" spcCol="1270" anchor="t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Dresses</a:t>
          </a:r>
        </a:p>
      </dsp:txBody>
      <dsp:txXfrm>
        <a:off x="1618134" y="3337144"/>
        <a:ext cx="1802805" cy="668840"/>
      </dsp:txXfrm>
    </dsp:sp>
    <dsp:sp modelId="{ADD96C65-BBF0-40AE-B444-B6EC0E9115E1}">
      <dsp:nvSpPr>
        <dsp:cNvPr id="0" name=""/>
        <dsp:cNvSpPr/>
      </dsp:nvSpPr>
      <dsp:spPr>
        <a:xfrm>
          <a:off x="3601296" y="2095012"/>
          <a:ext cx="1802805" cy="1242132"/>
        </a:xfrm>
        <a:prstGeom prst="round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0B2C6C5-9578-4895-B5B8-91134B00FE05}">
      <dsp:nvSpPr>
        <dsp:cNvPr id="0" name=""/>
        <dsp:cNvSpPr/>
      </dsp:nvSpPr>
      <dsp:spPr>
        <a:xfrm>
          <a:off x="3601296" y="3337144"/>
          <a:ext cx="1802805" cy="6688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912" tIns="184912" rIns="184912" bIns="0" numCol="1" spcCol="1270" anchor="t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Cameras</a:t>
          </a:r>
        </a:p>
      </dsp:txBody>
      <dsp:txXfrm>
        <a:off x="3601296" y="3337144"/>
        <a:ext cx="1802805" cy="66884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DA8E7C-A357-47E4-9F4B-918920D15797}">
      <dsp:nvSpPr>
        <dsp:cNvPr id="0" name=""/>
        <dsp:cNvSpPr/>
      </dsp:nvSpPr>
      <dsp:spPr>
        <a:xfrm>
          <a:off x="1511691" y="1413629"/>
          <a:ext cx="1807940" cy="1559103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9210" rIns="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Speaking</a:t>
          </a:r>
        </a:p>
      </dsp:txBody>
      <dsp:txXfrm>
        <a:off x="1792278" y="1655597"/>
        <a:ext cx="1246766" cy="1075167"/>
      </dsp:txXfrm>
    </dsp:sp>
    <dsp:sp modelId="{03AF11EC-51C1-447D-AFE8-5518B7574EDF}">
      <dsp:nvSpPr>
        <dsp:cNvPr id="0" name=""/>
        <dsp:cNvSpPr/>
      </dsp:nvSpPr>
      <dsp:spPr>
        <a:xfrm>
          <a:off x="1568150" y="2102139"/>
          <a:ext cx="211243" cy="182323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7224EBE-D4DE-435F-B030-EB186E999B7A}">
      <dsp:nvSpPr>
        <dsp:cNvPr id="0" name=""/>
        <dsp:cNvSpPr/>
      </dsp:nvSpPr>
      <dsp:spPr>
        <a:xfrm>
          <a:off x="0" y="573742"/>
          <a:ext cx="1807940" cy="1559103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8000" r="-38000"/>
          </a:stretch>
        </a:blip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2ADA53F-9A2D-4B14-A813-4179994E6D7A}">
      <dsp:nvSpPr>
        <dsp:cNvPr id="0" name=""/>
        <dsp:cNvSpPr/>
      </dsp:nvSpPr>
      <dsp:spPr>
        <a:xfrm>
          <a:off x="1231936" y="1917657"/>
          <a:ext cx="211243" cy="182323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0903AB8-B017-4EAC-8FA3-FBC899D0FF9A}">
      <dsp:nvSpPr>
        <dsp:cNvPr id="0" name=""/>
        <dsp:cNvSpPr/>
      </dsp:nvSpPr>
      <dsp:spPr>
        <a:xfrm>
          <a:off x="3024017" y="573742"/>
          <a:ext cx="1807940" cy="1559103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9210" rIns="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Listening</a:t>
          </a:r>
        </a:p>
      </dsp:txBody>
      <dsp:txXfrm>
        <a:off x="3304604" y="815710"/>
        <a:ext cx="1246766" cy="1075167"/>
      </dsp:txXfrm>
    </dsp:sp>
    <dsp:sp modelId="{44A71019-D9CC-4D5F-8C92-77136B227831}">
      <dsp:nvSpPr>
        <dsp:cNvPr id="0" name=""/>
        <dsp:cNvSpPr/>
      </dsp:nvSpPr>
      <dsp:spPr>
        <a:xfrm>
          <a:off x="4255954" y="1917657"/>
          <a:ext cx="211243" cy="182323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F6D3414-977E-44BB-9455-161F9258E5CC}">
      <dsp:nvSpPr>
        <dsp:cNvPr id="0" name=""/>
        <dsp:cNvSpPr/>
      </dsp:nvSpPr>
      <dsp:spPr>
        <a:xfrm>
          <a:off x="4535709" y="1413629"/>
          <a:ext cx="1807940" cy="1559103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201C63D-56AC-4BE6-A415-E2EA9860EF06}">
      <dsp:nvSpPr>
        <dsp:cNvPr id="0" name=""/>
        <dsp:cNvSpPr/>
      </dsp:nvSpPr>
      <dsp:spPr>
        <a:xfrm>
          <a:off x="4592168" y="2102139"/>
          <a:ext cx="211243" cy="182323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PictureAccentBlocks">
  <dgm:title val=""/>
  <dgm:desc val=""/>
  <dgm:catLst>
    <dgm:cat type="picture" pri="12000"/>
    <dgm:cat type="pictureconvert" pri="12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</dgm:varLst>
    <dgm:choose name="Name1">
      <dgm:if name="Name2" axis="ch" ptType="node" func="cnt" op="gt" val="5">
        <dgm:choose name="Name3">
          <dgm:if name="Name4" func="var" arg="dir" op="equ" val="norm">
            <dgm:alg type="snake">
              <dgm:param type="grDir" val="bL"/>
              <dgm:param type="bkpt" val="fixed"/>
              <dgm:param type="bkPtFixedVal" val="3"/>
              <dgm:param type="off" val="off"/>
              <dgm:param type="horzAlign" val="r"/>
              <dgm:param type="vertAlign" val="b"/>
            </dgm:alg>
          </dgm:if>
          <dgm:else name="Name5">
            <dgm:alg type="snake">
              <dgm:param type="grDir" val="bR"/>
              <dgm:param type="bkpt" val="fixed"/>
              <dgm:param type="bkPtFixedVal" val="3"/>
              <dgm:param type="off" val="off"/>
              <dgm:param type="horzAlign" val="l"/>
              <dgm:param type="vertAlign" val="b"/>
            </dgm:alg>
          </dgm:else>
        </dgm:choose>
      </dgm:if>
      <dgm:else name="Name6">
        <dgm:choose name="Name7">
          <dgm:if name="Name8" func="var" arg="dir" op="equ" val="norm">
            <dgm:alg type="snake">
              <dgm:param type="grDir" val="bL"/>
              <dgm:param type="bkpt" val="fixed"/>
              <dgm:param type="bkPtFixedVal" val="2"/>
              <dgm:param type="off" val="off"/>
              <dgm:param type="horzAlign" val="r"/>
              <dgm:param type="vertAlign" val="b"/>
            </dgm:alg>
          </dgm:if>
          <dgm:else name="Name9">
            <dgm:alg type="snake">
              <dgm:param type="grDir" val="bR"/>
              <dgm:param type="bkpt" val="fixed"/>
              <dgm:param type="bkPtFixedVal" val="2"/>
              <dgm:param type="off" val="off"/>
              <dgm:param type="horzAlign" val="l"/>
              <dgm:param type="vertAlign" val="b"/>
            </dgm:alg>
          </dgm:else>
        </dgm:choose>
      </dgm:else>
    </dgm:choose>
    <dgm:shape xmlns:r="http://schemas.openxmlformats.org/officeDocument/2006/relationships" r:blip="">
      <dgm:adjLst/>
    </dgm:shape>
    <dgm:constrLst>
      <dgm:constr type="alignOff" val="1"/>
      <dgm:constr type="primFontSz" for="des" ptType="node" op="equ" val="65"/>
      <dgm:constr type="w" for="ch" forName="composite" refType="w"/>
      <dgm:constr type="h" for="ch" forName="composite" refType="h"/>
      <dgm:constr type="sp" refType="w" refFor="ch" refForName="composite" op="equ" fact="0.113"/>
      <dgm:constr type="w" for="ch" forName="sibTrans" refType="w" refFor="ch" refForName="composite" op="equ" fact="0.000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.2"/>
        </dgm:alg>
        <dgm:shape xmlns:r="http://schemas.openxmlformats.org/officeDocument/2006/relationships" r:blip="">
          <dgm:adjLst/>
        </dgm:shape>
        <dgm:choose name="Name10">
          <dgm:if name="Name11" func="var" arg="dir" op="equ" val="norm">
            <dgm:constrLst>
              <dgm:constr type="l" for="ch" forName="Image" refType="w" refFor="ch" refForName="Image" fact="0.2"/>
              <dgm:constr type="t" for="ch" forName="Image" refType="h" fact="0"/>
              <dgm:constr type="h" for="ch" forName="Image" refType="h"/>
              <dgm:constr type="w" for="ch" forName="Image" refType="h" refFor="ch" refForName="Image" op="equ"/>
              <dgm:constr type="l" for="ch" forName="Parent" refType="w" fact="0"/>
              <dgm:constr type="t" for="ch" forName="Parent" refType="h" fact="0"/>
              <dgm:constr type="w" for="ch" forName="Parent" refType="h" refFor="ch" refForName="Image" op="equ" fact="0.2"/>
              <dgm:constr type="h" for="ch" forName="Parent" refType="h" refFor="ch" refForName="Image" op="equ"/>
            </dgm:constrLst>
          </dgm:if>
          <dgm:else name="Name12">
            <dgm:constrLst>
              <dgm:constr type="l" for="ch" forName="Image" refType="w" fact="0"/>
              <dgm:constr type="t" for="ch" forName="Image" refType="h" fact="0"/>
              <dgm:constr type="h" for="ch" forName="Image" refType="h"/>
              <dgm:constr type="w" for="ch" forName="Image" refType="h" refFor="ch" refForName="Image" op="equ"/>
              <dgm:constr type="l" for="ch" forName="Parent" refType="w" refFor="ch" refForName="Image"/>
              <dgm:constr type="t" for="ch" forName="Parent" refType="h" fact="0"/>
              <dgm:constr type="w" for="ch" forName="Parent" refType="w" refFor="ch" refForName="Image" fact="0.2"/>
              <dgm:constr type="h" for="ch" forName="Parent" refType="h" refFor="ch" refForName="Image"/>
            </dgm:constrLst>
          </dgm:else>
        </dgm:choose>
        <dgm:layoutNode name="Image" styleLbl="alignNod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Parent" styleLbl="revTx">
          <dgm:varLst>
            <dgm:bulletEnabled val="1"/>
          </dgm:varLst>
          <dgm:alg type="tx">
            <dgm:param type="parTxLTRAlign" val="l"/>
            <dgm:param type="txAnchorVert" val="b"/>
            <dgm:param type="txAnchorVertCh" val="b"/>
            <dgm:param type="autoTxRot" val="grav"/>
          </dgm:alg>
          <dgm:choose name="Name13">
            <dgm:if name="Name14" func="var" arg="dir" op="equ" val="norm">
              <dgm:shape xmlns:r="http://schemas.openxmlformats.org/officeDocument/2006/relationships" rot="270" type="rect" r:blip="">
                <dgm:adjLst/>
              </dgm:shape>
            </dgm:if>
            <dgm:else name="Name15">
              <dgm:shape xmlns:r="http://schemas.openxmlformats.org/officeDocument/2006/relationships" rot="90" type="rect" r:blip="">
                <dgm:adjLst/>
              </dgm:shape>
            </dgm:else>
          </dgm:choose>
          <dgm:presOf axis="desOr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PictureAccentBlocks">
  <dgm:title val=""/>
  <dgm:desc val=""/>
  <dgm:catLst>
    <dgm:cat type="picture" pri="12000"/>
    <dgm:cat type="pictureconvert" pri="12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</dgm:varLst>
    <dgm:choose name="Name1">
      <dgm:if name="Name2" axis="ch" ptType="node" func="cnt" op="gt" val="5">
        <dgm:choose name="Name3">
          <dgm:if name="Name4" func="var" arg="dir" op="equ" val="norm">
            <dgm:alg type="snake">
              <dgm:param type="grDir" val="bL"/>
              <dgm:param type="bkpt" val="fixed"/>
              <dgm:param type="bkPtFixedVal" val="3"/>
              <dgm:param type="off" val="off"/>
              <dgm:param type="horzAlign" val="r"/>
              <dgm:param type="vertAlign" val="b"/>
            </dgm:alg>
          </dgm:if>
          <dgm:else name="Name5">
            <dgm:alg type="snake">
              <dgm:param type="grDir" val="bR"/>
              <dgm:param type="bkpt" val="fixed"/>
              <dgm:param type="bkPtFixedVal" val="3"/>
              <dgm:param type="off" val="off"/>
              <dgm:param type="horzAlign" val="l"/>
              <dgm:param type="vertAlign" val="b"/>
            </dgm:alg>
          </dgm:else>
        </dgm:choose>
      </dgm:if>
      <dgm:else name="Name6">
        <dgm:choose name="Name7">
          <dgm:if name="Name8" func="var" arg="dir" op="equ" val="norm">
            <dgm:alg type="snake">
              <dgm:param type="grDir" val="bL"/>
              <dgm:param type="bkpt" val="fixed"/>
              <dgm:param type="bkPtFixedVal" val="2"/>
              <dgm:param type="off" val="off"/>
              <dgm:param type="horzAlign" val="r"/>
              <dgm:param type="vertAlign" val="b"/>
            </dgm:alg>
          </dgm:if>
          <dgm:else name="Name9">
            <dgm:alg type="snake">
              <dgm:param type="grDir" val="bR"/>
              <dgm:param type="bkpt" val="fixed"/>
              <dgm:param type="bkPtFixedVal" val="2"/>
              <dgm:param type="off" val="off"/>
              <dgm:param type="horzAlign" val="l"/>
              <dgm:param type="vertAlign" val="b"/>
            </dgm:alg>
          </dgm:else>
        </dgm:choose>
      </dgm:else>
    </dgm:choose>
    <dgm:shape xmlns:r="http://schemas.openxmlformats.org/officeDocument/2006/relationships" r:blip="">
      <dgm:adjLst/>
    </dgm:shape>
    <dgm:constrLst>
      <dgm:constr type="alignOff" val="1"/>
      <dgm:constr type="primFontSz" for="des" ptType="node" op="equ" val="65"/>
      <dgm:constr type="w" for="ch" forName="composite" refType="w"/>
      <dgm:constr type="h" for="ch" forName="composite" refType="h"/>
      <dgm:constr type="sp" refType="w" refFor="ch" refForName="composite" op="equ" fact="0.113"/>
      <dgm:constr type="w" for="ch" forName="sibTrans" refType="w" refFor="ch" refForName="composite" op="equ" fact="0.000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.2"/>
        </dgm:alg>
        <dgm:shape xmlns:r="http://schemas.openxmlformats.org/officeDocument/2006/relationships" r:blip="">
          <dgm:adjLst/>
        </dgm:shape>
        <dgm:choose name="Name10">
          <dgm:if name="Name11" func="var" arg="dir" op="equ" val="norm">
            <dgm:constrLst>
              <dgm:constr type="l" for="ch" forName="Image" refType="w" refFor="ch" refForName="Image" fact="0.2"/>
              <dgm:constr type="t" for="ch" forName="Image" refType="h" fact="0"/>
              <dgm:constr type="h" for="ch" forName="Image" refType="h"/>
              <dgm:constr type="w" for="ch" forName="Image" refType="h" refFor="ch" refForName="Image" op="equ"/>
              <dgm:constr type="l" for="ch" forName="Parent" refType="w" fact="0"/>
              <dgm:constr type="t" for="ch" forName="Parent" refType="h" fact="0"/>
              <dgm:constr type="w" for="ch" forName="Parent" refType="h" refFor="ch" refForName="Image" op="equ" fact="0.2"/>
              <dgm:constr type="h" for="ch" forName="Parent" refType="h" refFor="ch" refForName="Image" op="equ"/>
            </dgm:constrLst>
          </dgm:if>
          <dgm:else name="Name12">
            <dgm:constrLst>
              <dgm:constr type="l" for="ch" forName="Image" refType="w" fact="0"/>
              <dgm:constr type="t" for="ch" forName="Image" refType="h" fact="0"/>
              <dgm:constr type="h" for="ch" forName="Image" refType="h"/>
              <dgm:constr type="w" for="ch" forName="Image" refType="h" refFor="ch" refForName="Image" op="equ"/>
              <dgm:constr type="l" for="ch" forName="Parent" refType="w" refFor="ch" refForName="Image"/>
              <dgm:constr type="t" for="ch" forName="Parent" refType="h" fact="0"/>
              <dgm:constr type="w" for="ch" forName="Parent" refType="w" refFor="ch" refForName="Image" fact="0.2"/>
              <dgm:constr type="h" for="ch" forName="Parent" refType="h" refFor="ch" refForName="Image"/>
            </dgm:constrLst>
          </dgm:else>
        </dgm:choose>
        <dgm:layoutNode name="Image" styleLbl="alignNod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Parent" styleLbl="revTx">
          <dgm:varLst>
            <dgm:bulletEnabled val="1"/>
          </dgm:varLst>
          <dgm:alg type="tx">
            <dgm:param type="parTxLTRAlign" val="l"/>
            <dgm:param type="txAnchorVert" val="b"/>
            <dgm:param type="txAnchorVertCh" val="b"/>
            <dgm:param type="autoTxRot" val="grav"/>
          </dgm:alg>
          <dgm:choose name="Name13">
            <dgm:if name="Name14" func="var" arg="dir" op="equ" val="norm">
              <dgm:shape xmlns:r="http://schemas.openxmlformats.org/officeDocument/2006/relationships" rot="270" type="rect" r:blip="">
                <dgm:adjLst/>
              </dgm:shape>
            </dgm:if>
            <dgm:else name="Name15">
              <dgm:shape xmlns:r="http://schemas.openxmlformats.org/officeDocument/2006/relationships" rot="90" type="rect" r:blip="">
                <dgm:adjLst/>
              </dgm:shape>
            </dgm:else>
          </dgm:choose>
          <dgm:presOf axis="desOr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PictureAccentBlocks">
  <dgm:title val=""/>
  <dgm:desc val=""/>
  <dgm:catLst>
    <dgm:cat type="picture" pri="12000"/>
    <dgm:cat type="pictureconvert" pri="12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</dgm:varLst>
    <dgm:choose name="Name1">
      <dgm:if name="Name2" axis="ch" ptType="node" func="cnt" op="gt" val="5">
        <dgm:choose name="Name3">
          <dgm:if name="Name4" func="var" arg="dir" op="equ" val="norm">
            <dgm:alg type="snake">
              <dgm:param type="grDir" val="bL"/>
              <dgm:param type="bkpt" val="fixed"/>
              <dgm:param type="bkPtFixedVal" val="3"/>
              <dgm:param type="off" val="off"/>
              <dgm:param type="horzAlign" val="r"/>
              <dgm:param type="vertAlign" val="b"/>
            </dgm:alg>
          </dgm:if>
          <dgm:else name="Name5">
            <dgm:alg type="snake">
              <dgm:param type="grDir" val="bR"/>
              <dgm:param type="bkpt" val="fixed"/>
              <dgm:param type="bkPtFixedVal" val="3"/>
              <dgm:param type="off" val="off"/>
              <dgm:param type="horzAlign" val="l"/>
              <dgm:param type="vertAlign" val="b"/>
            </dgm:alg>
          </dgm:else>
        </dgm:choose>
      </dgm:if>
      <dgm:else name="Name6">
        <dgm:choose name="Name7">
          <dgm:if name="Name8" func="var" arg="dir" op="equ" val="norm">
            <dgm:alg type="snake">
              <dgm:param type="grDir" val="bL"/>
              <dgm:param type="bkpt" val="fixed"/>
              <dgm:param type="bkPtFixedVal" val="2"/>
              <dgm:param type="off" val="off"/>
              <dgm:param type="horzAlign" val="r"/>
              <dgm:param type="vertAlign" val="b"/>
            </dgm:alg>
          </dgm:if>
          <dgm:else name="Name9">
            <dgm:alg type="snake">
              <dgm:param type="grDir" val="bR"/>
              <dgm:param type="bkpt" val="fixed"/>
              <dgm:param type="bkPtFixedVal" val="2"/>
              <dgm:param type="off" val="off"/>
              <dgm:param type="horzAlign" val="l"/>
              <dgm:param type="vertAlign" val="b"/>
            </dgm:alg>
          </dgm:else>
        </dgm:choose>
      </dgm:else>
    </dgm:choose>
    <dgm:shape xmlns:r="http://schemas.openxmlformats.org/officeDocument/2006/relationships" r:blip="">
      <dgm:adjLst/>
    </dgm:shape>
    <dgm:constrLst>
      <dgm:constr type="alignOff" val="1"/>
      <dgm:constr type="primFontSz" for="des" ptType="node" op="equ" val="65"/>
      <dgm:constr type="w" for="ch" forName="composite" refType="w"/>
      <dgm:constr type="h" for="ch" forName="composite" refType="h"/>
      <dgm:constr type="sp" refType="w" refFor="ch" refForName="composite" op="equ" fact="0.113"/>
      <dgm:constr type="w" for="ch" forName="sibTrans" refType="w" refFor="ch" refForName="composite" op="equ" fact="0.000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.2"/>
        </dgm:alg>
        <dgm:shape xmlns:r="http://schemas.openxmlformats.org/officeDocument/2006/relationships" r:blip="">
          <dgm:adjLst/>
        </dgm:shape>
        <dgm:choose name="Name10">
          <dgm:if name="Name11" func="var" arg="dir" op="equ" val="norm">
            <dgm:constrLst>
              <dgm:constr type="l" for="ch" forName="Image" refType="w" refFor="ch" refForName="Image" fact="0.2"/>
              <dgm:constr type="t" for="ch" forName="Image" refType="h" fact="0"/>
              <dgm:constr type="h" for="ch" forName="Image" refType="h"/>
              <dgm:constr type="w" for="ch" forName="Image" refType="h" refFor="ch" refForName="Image" op="equ"/>
              <dgm:constr type="l" for="ch" forName="Parent" refType="w" fact="0"/>
              <dgm:constr type="t" for="ch" forName="Parent" refType="h" fact="0"/>
              <dgm:constr type="w" for="ch" forName="Parent" refType="h" refFor="ch" refForName="Image" op="equ" fact="0.2"/>
              <dgm:constr type="h" for="ch" forName="Parent" refType="h" refFor="ch" refForName="Image" op="equ"/>
            </dgm:constrLst>
          </dgm:if>
          <dgm:else name="Name12">
            <dgm:constrLst>
              <dgm:constr type="l" for="ch" forName="Image" refType="w" fact="0"/>
              <dgm:constr type="t" for="ch" forName="Image" refType="h" fact="0"/>
              <dgm:constr type="h" for="ch" forName="Image" refType="h"/>
              <dgm:constr type="w" for="ch" forName="Image" refType="h" refFor="ch" refForName="Image" op="equ"/>
              <dgm:constr type="l" for="ch" forName="Parent" refType="w" refFor="ch" refForName="Image"/>
              <dgm:constr type="t" for="ch" forName="Parent" refType="h" fact="0"/>
              <dgm:constr type="w" for="ch" forName="Parent" refType="w" refFor="ch" refForName="Image" fact="0.2"/>
              <dgm:constr type="h" for="ch" forName="Parent" refType="h" refFor="ch" refForName="Image"/>
            </dgm:constrLst>
          </dgm:else>
        </dgm:choose>
        <dgm:layoutNode name="Image" styleLbl="alignNod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Parent" styleLbl="revTx">
          <dgm:varLst>
            <dgm:bulletEnabled val="1"/>
          </dgm:varLst>
          <dgm:alg type="tx">
            <dgm:param type="parTxLTRAlign" val="l"/>
            <dgm:param type="txAnchorVert" val="b"/>
            <dgm:param type="txAnchorVertCh" val="b"/>
            <dgm:param type="autoTxRot" val="grav"/>
          </dgm:alg>
          <dgm:choose name="Name13">
            <dgm:if name="Name14" func="var" arg="dir" op="equ" val="norm">
              <dgm:shape xmlns:r="http://schemas.openxmlformats.org/officeDocument/2006/relationships" rot="270" type="rect" r:blip="">
                <dgm:adjLst/>
              </dgm:shape>
            </dgm:if>
            <dgm:else name="Name15">
              <dgm:shape xmlns:r="http://schemas.openxmlformats.org/officeDocument/2006/relationships" rot="90" type="rect" r:blip="">
                <dgm:adjLst/>
              </dgm:shape>
            </dgm:else>
          </dgm:choose>
          <dgm:presOf axis="desOr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HexagonCluster">
  <dgm:title val=""/>
  <dgm:desc val=""/>
  <dgm:catLst>
    <dgm:cat type="picture" pri="21000"/>
    <dgm:cat type="relationship" pri="3200"/>
    <dgm:cat type="pictureconvert" pri="21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21"/>
      <dgm:chPref val="21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3871"/>
        </dgm:alg>
        <dgm:constrLst>
          <dgm:constr type="primFontSz" for="des" ptType="node" op="equ" val="65"/>
          <dgm:constr type="l" for="ch" forName="text1" refType="w" fact="0.4525"/>
          <dgm:constr type="t" for="ch" forName="text1" refType="h" fact="0.346"/>
          <dgm:constr type="w" for="ch" forName="text1" refType="w" fact="0.5475"/>
          <dgm:constr type="h" for="ch" forName="text1" refType="h" fact="0.654"/>
          <dgm:constr type="l" for="ch" forName="textaccent1" refType="w" fact="0.4652"/>
          <dgm:constr type="t" for="ch" forName="textaccent1" refType="h" fact="0.6348"/>
          <dgm:constr type="w" for="ch" forName="textaccent1" refType="w" fact="0.0639"/>
          <dgm:constr type="h" for="ch" forName="textaccent1" refType="h" fact="0.0765"/>
          <dgm:constr type="l" for="ch" forName="image1" refType="w" fact="0"/>
          <dgm:constr type="t" for="ch" forName="image1" refType="h" fact="0"/>
          <dgm:constr type="w" for="ch" forName="image1" refType="w" fact="0.5468"/>
          <dgm:constr type="h" for="ch" forName="image1" refType="h" fact="0.6538"/>
          <dgm:constr type="l" for="ch" forName="imageaccent1" refType="w" fact="0.3702"/>
          <dgm:constr type="t" for="ch" forName="imageaccent1" refType="h" fact="0.5633"/>
          <dgm:constr type="w" for="ch" forName="imageaccent1" refType="w" fact="0.0639"/>
          <dgm:constr type="h" for="ch" forName="imageaccent1" refType="h" fact="0.0765"/>
        </dgm:constrLst>
      </dgm:if>
      <dgm:if name="Name3" axis="ch" ptType="node" func="cnt" op="equ" val="2">
        <dgm:alg type="composite">
          <dgm:param type="ar" val="2.6443"/>
        </dgm:alg>
        <dgm:constrLst>
          <dgm:constr type="primFontSz" for="des" ptType="node" op="equ" val="65"/>
          <dgm:constr type="l" for="ch" forName="text1" refType="w" fact="0.2383"/>
          <dgm:constr type="t" for="ch" forName="text1" refType="h" fact="0.3501"/>
          <dgm:constr type="w" for="ch" forName="text1" refType="w" fact="0.285"/>
          <dgm:constr type="h" for="ch" forName="text1" refType="h" fact="0.6499"/>
          <dgm:constr type="l" for="ch" forName="textaccent1" refType="w" fact="0.2472"/>
          <dgm:constr type="t" for="ch" forName="textaccent1" refType="h" fact="0.6371"/>
          <dgm:constr type="w" for="ch" forName="textaccent1" refType="w" fact="0.0333"/>
          <dgm:constr type="h" for="ch" forName="textaccent1" refType="h" fact="0.076"/>
          <dgm:constr type="l" for="ch" forName="image1" refType="w" fact="0"/>
          <dgm:constr type="t" for="ch" forName="image1" refType="h" fact="0"/>
          <dgm:constr type="w" for="ch" forName="image1" refType="w" fact="0.285"/>
          <dgm:constr type="h" for="ch" forName="image1" refType="h" fact="0.6499"/>
          <dgm:constr type="l" for="ch" forName="imageaccent1" refType="w" fact="0.1942"/>
          <dgm:constr type="t" for="ch" forName="imageaccent1" refType="h" fact="0.5602"/>
          <dgm:constr type="w" for="ch" forName="imageaccent1" refType="w" fact="0.0333"/>
          <dgm:constr type="h" for="ch" forName="imageaccent1" refType="h" fact="0.076"/>
          <dgm:constr type="l" for="ch" forName="text2" refType="w" fact="0.4767"/>
          <dgm:constr type="t" for="ch" forName="text2" refType="h" fact="0"/>
          <dgm:constr type="w" for="ch" forName="text2" refType="w" fact="0.285"/>
          <dgm:constr type="h" for="ch" forName="text2" refType="h" fact="0.6499"/>
          <dgm:constr type="l" for="ch" forName="textaccent2" refType="w" fact="0.6709"/>
          <dgm:constr type="t" for="ch" forName="textaccent2" refType="h" fact="0.5602"/>
          <dgm:constr type="w" for="ch" forName="textaccent2" refType="w" fact="0.0333"/>
          <dgm:constr type="h" for="ch" forName="textaccent2" refType="h" fact="0.076"/>
          <dgm:constr type="l" for="ch" forName="image2" refType="w" fact="0.715"/>
          <dgm:constr type="t" for="ch" forName="image2" refType="h" fact="0.3501"/>
          <dgm:constr type="w" for="ch" forName="image2" refType="w" fact="0.285"/>
          <dgm:constr type="h" for="ch" forName="image2" refType="h" fact="0.6499"/>
          <dgm:constr type="l" for="ch" forName="imageaccent2" refType="w" fact="0.7239"/>
          <dgm:constr type="t" for="ch" forName="imageaccent2" refType="h" fact="0.6371"/>
          <dgm:constr type="w" for="ch" forName="imageaccent2" refType="w" fact="0.0333"/>
          <dgm:constr type="h" for="ch" forName="imageaccent2" refType="h" fact="0.076"/>
        </dgm:constrLst>
      </dgm:if>
      <dgm:if name="Name4" axis="ch" ptType="node" func="cnt" op="equ" val="3">
        <dgm:alg type="composite">
          <dgm:param type="ar" val="1.5623"/>
        </dgm:alg>
        <dgm:constrLst>
          <dgm:constr type="primFontSz" for="des" ptType="node" op="equ" val="65"/>
          <dgm:constr type="l" for="ch" forName="text1" refType="w" fact="0.2402"/>
          <dgm:constr type="t" for="ch" forName="text1" refType="h" fact="0.6215"/>
          <dgm:constr type="w" for="ch" forName="text1" refType="w" fact="0.281"/>
          <dgm:constr type="h" for="ch" forName="text1" refType="h" fact="0.3785"/>
          <dgm:constr type="l" for="ch" forName="textaccent1" refType="w" fact="0.2475"/>
          <dgm:constr type="t" for="ch" forName="textaccent1" refType="h" fact="0.7886"/>
          <dgm:constr type="w" for="ch" forName="textaccent1" refType="w" fact="0.0329"/>
          <dgm:constr type="h" for="ch" forName="textaccent1" refType="h" fact="0.0443"/>
          <dgm:constr type="l" for="ch" forName="image1" refType="w" fact="0"/>
          <dgm:constr type="t" for="ch" forName="image1" refType="h" fact="0.4182"/>
          <dgm:constr type="w" for="ch" forName="image1" refType="w" fact="0.281"/>
          <dgm:constr type="h" for="ch" forName="image1" refType="h" fact="0.3785"/>
          <dgm:constr type="l" for="ch" forName="imageaccent1" refType="w" fact="0.1913"/>
          <dgm:constr type="t" for="ch" forName="imageaccent1" refType="h" fact="0.7467"/>
          <dgm:constr type="w" for="ch" forName="imageaccent1" refType="w" fact="0.0329"/>
          <dgm:constr type="h" for="ch" forName="imageaccent1" refType="h" fact="0.0443"/>
          <dgm:constr type="l" for="ch" forName="text2" refType="w" fact="0.4796"/>
          <dgm:constr type="t" for="ch" forName="text2" refType="h" fact="0.4137"/>
          <dgm:constr type="w" for="ch" forName="text2" refType="w" fact="0.281"/>
          <dgm:constr type="h" for="ch" forName="text2" refType="h" fact="0.3785"/>
          <dgm:constr type="l" for="ch" forName="textaccent2" refType="w" fact="0.6717"/>
          <dgm:constr type="t" for="ch" forName="textaccent2" refType="h" fact="0.7418"/>
          <dgm:constr type="w" for="ch" forName="textaccent2" refType="w" fact="0.0329"/>
          <dgm:constr type="h" for="ch" forName="textaccent2" refType="h" fact="0.0443"/>
          <dgm:constr type="l" for="ch" forName="image2" refType="w" fact="0.719"/>
          <dgm:constr type="t" for="ch" forName="image2" refType="h" fact="0.6215"/>
          <dgm:constr type="w" for="ch" forName="image2" refType="w" fact="0.281"/>
          <dgm:constr type="h" for="ch" forName="image2" refType="h" fact="0.3785"/>
          <dgm:constr type="l" for="ch" forName="imageaccent2" refType="w" fact="0.7263"/>
          <dgm:constr type="t" for="ch" forName="imageaccent2" refType="h" fact="0.7886"/>
          <dgm:constr type="w" for="ch" forName="imageaccent2" refType="w" fact="0.0329"/>
          <dgm:constr type="h" for="ch" forName="imageaccent2" refType="h" fact="0.0443"/>
          <dgm:constr type="l" for="ch" forName="text3" refType="w" fact="0.2402"/>
          <dgm:constr type="t" for="ch" forName="text3" refType="h" fact="0.2068"/>
          <dgm:constr type="w" for="ch" forName="text3" refType="w" fact="0.281"/>
          <dgm:constr type="h" for="ch" forName="text3" refType="h" fact="0.3785"/>
          <dgm:constr type="l" for="ch" forName="textaccent3" refType="w" fact="0.4307"/>
          <dgm:constr type="t" for="ch" forName="textaccent3" refType="h" fact="0.215"/>
          <dgm:constr type="w" for="ch" forName="textaccent3" refType="w" fact="0.0329"/>
          <dgm:constr type="h" for="ch" forName="textaccent3" refType="h" fact="0.0443"/>
          <dgm:constr type="l" for="ch" forName="image3" refType="w" fact="0.4796"/>
          <dgm:constr type="t" for="ch" forName="image3" refType="h" fact="0"/>
          <dgm:constr type="w" for="ch" forName="image3" refType="w" fact="0.281"/>
          <dgm:constr type="h" for="ch" forName="image3" refType="h" fact="0.3785"/>
          <dgm:constr type="l" for="ch" forName="imageaccent3" refType="w" fact="0.4879"/>
          <dgm:constr type="t" for="ch" forName="imageaccent3" refType="h" fact="0.1662"/>
          <dgm:constr type="w" for="ch" forName="imageaccent3" refType="w" fact="0.0329"/>
          <dgm:constr type="h" for="ch" forName="imageaccent3" refType="h" fact="0.0443"/>
        </dgm:constrLst>
      </dgm:if>
      <dgm:if name="Name5" axis="ch" ptType="node" func="cnt" op="equ" val="4">
        <dgm:alg type="composite">
          <dgm:param type="ar" val="1.943"/>
        </dgm:alg>
        <dgm:constrLst>
          <dgm:constr type="primFontSz" for="des" ptType="node" op="equ" val="65"/>
          <dgm:constr type="l" for="ch" forName="image2" refType="w" fact="0.5787"/>
          <dgm:constr type="t" for="ch" forName="image2" refType="h" fact="0.6208"/>
          <dgm:constr type="w" for="ch" forName="image2" refType="w" fact="0.227"/>
          <dgm:constr type="h" for="ch" forName="image2" refType="h" fact="0.3786"/>
          <dgm:constr type="l" for="ch" forName="text4" refType="w" fact="0.5787"/>
          <dgm:constr type="t" for="ch" forName="text4" refType="h" fact="0.2081"/>
          <dgm:constr type="w" for="ch" forName="text4" refType="w" fact="0.227"/>
          <dgm:constr type="h" for="ch" forName="text4" refType="h" fact="0.3786"/>
          <dgm:constr type="l" for="ch" forName="text2" refType="w" fact="0.3852"/>
          <dgm:constr type="t" for="ch" forName="text2" refType="h" fact="0.4127"/>
          <dgm:constr type="w" for="ch" forName="text2" refType="w" fact="0.227"/>
          <dgm:constr type="h" for="ch" forName="text2" refType="h" fact="0.3786"/>
          <dgm:constr type="l" for="ch" forName="image3" refType="w" fact="0.3852"/>
          <dgm:constr type="t" for="ch" forName="image3" refType="h" fact="0"/>
          <dgm:constr type="w" for="ch" forName="image3" refType="w" fact="0.227"/>
          <dgm:constr type="h" for="ch" forName="image3" refType="h" fact="0.3786"/>
          <dgm:constr type="l" for="ch" forName="text1" refType="w" fact="0.1927"/>
          <dgm:constr type="t" for="ch" forName="text1" refType="h" fact="0.6214"/>
          <dgm:constr type="w" for="ch" forName="text1" refType="w" fact="0.227"/>
          <dgm:constr type="h" for="ch" forName="text1" refType="h" fact="0.3786"/>
          <dgm:constr type="l" for="ch" forName="textaccent1" refType="w" fact="0.1998"/>
          <dgm:constr type="t" for="ch" forName="textaccent1" refType="h" fact="0.7887"/>
          <dgm:constr type="w" for="ch" forName="textaccent1" refType="w" fact="0.0265"/>
          <dgm:constr type="h" for="ch" forName="textaccent1" refType="h" fact="0.0444"/>
          <dgm:constr type="l" for="ch" forName="image1" refType="w" fact="0"/>
          <dgm:constr type="t" for="ch" forName="image1" refType="h" fact="0.4156"/>
          <dgm:constr type="w" for="ch" forName="image1" refType="w" fact="0.227"/>
          <dgm:constr type="h" for="ch" forName="image1" refType="h" fact="0.3786"/>
          <dgm:constr type="l" for="ch" forName="imageaccent1" refType="w" fact="0.1537"/>
          <dgm:constr type="t" for="ch" forName="imageaccent1" refType="h" fact="0.7417"/>
          <dgm:constr type="w" for="ch" forName="imageaccent1" refType="w" fact="0.0265"/>
          <dgm:constr type="h" for="ch" forName="imageaccent1" refType="h" fact="0.0444"/>
          <dgm:constr type="l" for="ch" forName="textaccent2" refType="w" fact="0.5407"/>
          <dgm:constr type="t" for="ch" forName="textaccent2" refType="h" fact="0.7384"/>
          <dgm:constr type="w" for="ch" forName="textaccent2" refType="w" fact="0.0265"/>
          <dgm:constr type="h" for="ch" forName="textaccent2" refType="h" fact="0.0444"/>
          <dgm:constr type="l" for="ch" forName="imageaccent2" refType="w" fact="0.5839"/>
          <dgm:constr type="t" for="ch" forName="imageaccent2" refType="h" fact="0.7904"/>
          <dgm:constr type="w" for="ch" forName="imageaccent2" refType="w" fact="0.0265"/>
          <dgm:constr type="h" for="ch" forName="imageaccent2" refType="h" fact="0.0444"/>
          <dgm:constr type="l" for="ch" forName="text3" refType="w" fact="0.1927"/>
          <dgm:constr type="t" for="ch" forName="text3" refType="h" fact="0.2087"/>
          <dgm:constr type="w" for="ch" forName="text3" refType="w" fact="0.227"/>
          <dgm:constr type="h" for="ch" forName="text3" refType="h" fact="0.3786"/>
          <dgm:constr type="l" for="ch" forName="textaccent3" refType="w" fact="0.3472"/>
          <dgm:constr type="t" for="ch" forName="textaccent3" refType="h" fact="0.2165"/>
          <dgm:constr type="w" for="ch" forName="textaccent3" refType="w" fact="0.0265"/>
          <dgm:constr type="h" for="ch" forName="textaccent3" refType="h" fact="0.0444"/>
          <dgm:constr type="l" for="ch" forName="imageaccent3" refType="w" fact="0.3904"/>
          <dgm:constr type="t" for="ch" forName="imageaccent3" refType="h" fact="0.1678"/>
          <dgm:constr type="w" for="ch" forName="imageaccent3" refType="w" fact="0.0265"/>
          <dgm:constr type="h" for="ch" forName="imageaccent3" refType="h" fact="0.0444"/>
          <dgm:constr type="l" for="ch" forName="textaccent4" refType="w" fact="0.7739"/>
          <dgm:constr type="t" for="ch" forName="textaccent4" refType="h" fact="0.3752"/>
          <dgm:constr type="w" for="ch" forName="textaccent4" refType="w" fact="0.0265"/>
          <dgm:constr type="h" for="ch" forName="textaccent4" refType="h" fact="0.0444"/>
          <dgm:constr type="l" for="ch" forName="image4" refType="w" fact="0.773"/>
          <dgm:constr type="t" for="ch" forName="image4" refType="h" fact="0.4162"/>
          <dgm:constr type="w" for="ch" forName="image4" refType="w" fact="0.227"/>
          <dgm:constr type="h" for="ch" forName="image4" refType="h" fact="0.3786"/>
          <dgm:constr type="l" for="ch" forName="imageaccent4" refType="w" fact="0.8188"/>
          <dgm:constr type="t" for="ch" forName="imageaccent4" refType="h" fact="0.4229"/>
          <dgm:constr type="w" for="ch" forName="imageaccent4" refType="w" fact="0.0265"/>
          <dgm:constr type="h" for="ch" forName="imageaccent4" refType="h" fact="0.0444"/>
        </dgm:constrLst>
      </dgm:if>
      <dgm:if name="Name6" axis="ch" ptType="node" func="cnt" op="equ" val="5">
        <dgm:alg type="composite">
          <dgm:param type="ar" val="2.3203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4193"/>
          <dgm:constr type="w" for="ch" forName="image4" refType="w" fact="0.1886"/>
          <dgm:constr type="h" for="ch" forName="image4" refType="h" fact="0.3757"/>
          <dgm:constr type="l" for="ch" forName="text5" refType="w" fact="0.6491"/>
          <dgm:constr type="t" for="ch" forName="text5" refType="h" fact="0.004"/>
          <dgm:constr type="w" for="ch" forName="text5" refType="w" fact="0.1886"/>
          <dgm:constr type="h" for="ch" forName="text5" refType="h" fact="0.3757"/>
          <dgm:constr type="l" for="ch" forName="image5" refType="w" fact="0.8114"/>
          <dgm:constr type="t" for="ch" forName="image5" refType="h" fact="0.2136"/>
          <dgm:constr type="w" for="ch" forName="image5" refType="w" fact="0.1886"/>
          <dgm:constr type="h" for="ch" forName="image5" refType="h" fact="0.3757"/>
          <dgm:constr type="l" for="ch" forName="image2" refType="w" fact="0.4868"/>
          <dgm:constr type="t" for="ch" forName="image2" refType="h" fact="0.6235"/>
          <dgm:constr type="w" for="ch" forName="image2" refType="w" fact="0.1886"/>
          <dgm:constr type="h" for="ch" forName="image2" refType="h" fact="0.3757"/>
          <dgm:constr type="l" for="ch" forName="text4" refType="w" fact="0.4868"/>
          <dgm:constr type="t" for="ch" forName="text4" refType="h" fact="0.2081"/>
          <dgm:constr type="w" for="ch" forName="text4" refType="w" fact="0.1886"/>
          <dgm:constr type="h" for="ch" forName="text4" refType="h" fact="0.3757"/>
          <dgm:constr type="l" for="ch" forName="text2" refType="w" fact="0.3246"/>
          <dgm:constr type="t" for="ch" forName="text2" refType="h" fact="0.4154"/>
          <dgm:constr type="w" for="ch" forName="text2" refType="w" fact="0.1886"/>
          <dgm:constr type="h" for="ch" forName="text2" refType="h" fact="0.3757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757"/>
          <dgm:constr type="l" for="ch" forName="text1" refType="w" fact="0.1623"/>
          <dgm:constr type="t" for="ch" forName="text1" refType="h" fact="0.6243"/>
          <dgm:constr type="w" for="ch" forName="text1" refType="w" fact="0.1886"/>
          <dgm:constr type="h" for="ch" forName="text1" refType="h" fact="0.3757"/>
          <dgm:constr type="l" for="ch" forName="text3" refType="w" fact="0.1623"/>
          <dgm:constr type="t" for="ch" forName="text3" refType="h" fact="0.2089"/>
          <dgm:constr type="w" for="ch" forName="text3" refType="w" fact="0.1886"/>
          <dgm:constr type="h" for="ch" forName="text3" refType="h" fact="0.3757"/>
          <dgm:constr type="l" for="ch" forName="textaccent1" refType="w" fact="0.1668"/>
          <dgm:constr type="t" for="ch" forName="textaccent1" refType="h" fact="0.7923"/>
          <dgm:constr type="w" for="ch" forName="textaccent1" refType="w" fact="0.022"/>
          <dgm:constr type="h" for="ch" forName="textaccent1" refType="h" fact="0.044"/>
          <dgm:constr type="l" for="ch" forName="image1" refType="w" fact="0"/>
          <dgm:constr type="t" for="ch" forName="image1" refType="h" fact="0.4166"/>
          <dgm:constr type="w" for="ch" forName="image1" refType="w" fact="0.1886"/>
          <dgm:constr type="h" for="ch" forName="image1" refType="h" fact="0.3757"/>
          <dgm:constr type="l" for="ch" forName="imageaccent1" refType="w" fact="0.1292"/>
          <dgm:constr type="t" for="ch" forName="imageaccent1" refType="h" fact="0.7424"/>
          <dgm:constr type="w" for="ch" forName="imageaccent1" refType="w" fact="0.022"/>
          <dgm:constr type="h" for="ch" forName="imageaccent1" refType="h" fact="0.044"/>
          <dgm:constr type="l" for="ch" forName="textaccent2" refType="w" fact="0.4544"/>
          <dgm:constr type="t" for="ch" forName="textaccent2" refType="h" fact="0.7404"/>
          <dgm:constr type="w" for="ch" forName="textaccent2" refType="w" fact="0.022"/>
          <dgm:constr type="h" for="ch" forName="textaccent2" refType="h" fact="0.044"/>
          <dgm:constr type="l" for="ch" forName="imageaccent2" refType="w" fact="0.4914"/>
          <dgm:constr type="t" for="ch" forName="imageaccent2" refType="h" fact="0.7907"/>
          <dgm:constr type="w" for="ch" forName="imageaccent2" refType="w" fact="0.022"/>
          <dgm:constr type="h" for="ch" forName="imageaccent2" refType="h" fact="0.044"/>
          <dgm:constr type="l" for="ch" forName="textaccent3" refType="w" fact="0.2915"/>
          <dgm:constr type="t" for="ch" forName="textaccent3" refType="h" fact="0.216"/>
          <dgm:constr type="w" for="ch" forName="textaccent3" refType="w" fact="0.022"/>
          <dgm:constr type="h" for="ch" forName="textaccent3" refType="h" fact="0.044"/>
          <dgm:constr type="l" for="ch" forName="imageaccent3" refType="w" fact="0.3299"/>
          <dgm:constr type="t" for="ch" forName="imageaccent3" refType="h" fact="0.1665"/>
          <dgm:constr type="w" for="ch" forName="imageaccent3" refType="w" fact="0.022"/>
          <dgm:constr type="h" for="ch" forName="imageaccent3" refType="h" fact="0.044"/>
          <dgm:constr type="l" for="ch" forName="textaccent4" refType="w" fact="0.65"/>
          <dgm:constr type="t" for="ch" forName="textaccent4" refType="h" fact="0.3746"/>
          <dgm:constr type="w" for="ch" forName="textaccent4" refType="w" fact="0.022"/>
          <dgm:constr type="h" for="ch" forName="textaccent4" refType="h" fact="0.044"/>
          <dgm:constr type="l" for="ch" forName="imageaccent4" refType="w" fact="0.6859"/>
          <dgm:constr type="t" for="ch" forName="imageaccent4" refType="h" fact="0.4261"/>
          <dgm:constr type="w" for="ch" forName="imageaccent4" refType="w" fact="0.022"/>
          <dgm:constr type="h" for="ch" forName="imageaccent4" refType="h" fact="0.044"/>
          <dgm:constr type="l" for="ch" forName="textaccent5" refType="w" fact="0.8123"/>
          <dgm:constr type="t" for="ch" forName="textaccent5" refType="h" fact="0.1724"/>
          <dgm:constr type="w" for="ch" forName="textaccent5" refType="w" fact="0.022"/>
          <dgm:constr type="h" for="ch" forName="textaccent5" refType="h" fact="0.044"/>
          <dgm:constr type="l" for="ch" forName="imageaccent5" refType="w" fact="0.849"/>
          <dgm:constr type="t" for="ch" forName="imageaccent5" refType="h" fact="0.222"/>
          <dgm:constr type="w" for="ch" forName="imageaccent5" refType="w" fact="0.022"/>
          <dgm:constr type="h" for="ch" forName="imageaccent5" refType="h" fact="0.044"/>
        </dgm:constrLst>
      </dgm:if>
      <dgm:if name="Name7" axis="ch" ptType="node" func="cnt" op="equ" val="6">
        <dgm:alg type="composite">
          <dgm:param type="ar" val="1.9179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3466"/>
          <dgm:constr type="w" for="ch" forName="image4" refType="w" fact="0.1886"/>
          <dgm:constr type="h" for="ch" forName="image4" refType="h" fact="0.3106"/>
          <dgm:constr type="l" for="ch" forName="text5" refType="w" fact="0.6491"/>
          <dgm:constr type="t" for="ch" forName="text5" refType="h" fact="0.0033"/>
          <dgm:constr type="w" for="ch" forName="text5" refType="w" fact="0.1886"/>
          <dgm:constr type="h" for="ch" forName="text5" refType="h" fact="0.3106"/>
          <dgm:constr type="l" for="ch" forName="image5" refType="w" fact="0.8114"/>
          <dgm:constr type="t" for="ch" forName="image5" refType="h" fact="0.1766"/>
          <dgm:constr type="w" for="ch" forName="image5" refType="w" fact="0.1886"/>
          <dgm:constr type="h" for="ch" forName="image5" refType="h" fact="0.3106"/>
          <dgm:constr type="l" for="ch" forName="image2" refType="w" fact="0.4868"/>
          <dgm:constr type="t" for="ch" forName="image2" refType="h" fact="0.5154"/>
          <dgm:constr type="w" for="ch" forName="image2" refType="w" fact="0.1886"/>
          <dgm:constr type="h" for="ch" forName="image2" refType="h" fact="0.3106"/>
          <dgm:constr type="l" for="ch" forName="text4" refType="w" fact="0.4868"/>
          <dgm:constr type="t" for="ch" forName="text4" refType="h" fact="0.172"/>
          <dgm:constr type="w" for="ch" forName="text4" refType="w" fact="0.1886"/>
          <dgm:constr type="h" for="ch" forName="text4" refType="h" fact="0.3106"/>
          <dgm:constr type="l" for="ch" forName="text2" refType="w" fact="0.3246"/>
          <dgm:constr type="t" for="ch" forName="text2" refType="h" fact="0.3434"/>
          <dgm:constr type="w" for="ch" forName="text2" refType="w" fact="0.1886"/>
          <dgm:constr type="h" for="ch" forName="text2" refType="h" fact="0.3106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106"/>
          <dgm:constr type="l" for="ch" forName="text1" refType="w" fact="0.1623"/>
          <dgm:constr type="t" for="ch" forName="text1" refType="h" fact="0.516"/>
          <dgm:constr type="w" for="ch" forName="text1" refType="w" fact="0.1886"/>
          <dgm:constr type="h" for="ch" forName="text1" refType="h" fact="0.3106"/>
          <dgm:constr type="l" for="ch" forName="text3" refType="w" fact="0.1623"/>
          <dgm:constr type="t" for="ch" forName="text3" refType="h" fact="0.1727"/>
          <dgm:constr type="w" for="ch" forName="text3" refType="w" fact="0.1886"/>
          <dgm:constr type="h" for="ch" forName="text3" refType="h" fact="0.3106"/>
          <dgm:constr type="l" for="ch" forName="textaccent1" refType="w" fact="0.1668"/>
          <dgm:constr type="t" for="ch" forName="textaccent1" refType="h" fact="0.6549"/>
          <dgm:constr type="w" for="ch" forName="textaccent1" refType="w" fact="0.022"/>
          <dgm:constr type="h" for="ch" forName="textaccent1" refType="h" fact="0.0364"/>
          <dgm:constr type="l" for="ch" forName="image1" refType="w" fact="0"/>
          <dgm:constr type="t" for="ch" forName="image1" refType="h" fact="0.3443"/>
          <dgm:constr type="w" for="ch" forName="image1" refType="w" fact="0.1886"/>
          <dgm:constr type="h" for="ch" forName="image1" refType="h" fact="0.3106"/>
          <dgm:constr type="l" for="ch" forName="imageaccent1" refType="w" fact="0.1292"/>
          <dgm:constr type="t" for="ch" forName="imageaccent1" refType="h" fact="0.6137"/>
          <dgm:constr type="w" for="ch" forName="imageaccent1" refType="w" fact="0.022"/>
          <dgm:constr type="h" for="ch" forName="imageaccent1" refType="h" fact="0.0364"/>
          <dgm:constr type="l" for="ch" forName="textaccent2" refType="w" fact="0.4544"/>
          <dgm:constr type="t" for="ch" forName="textaccent2" refType="h" fact="0.612"/>
          <dgm:constr type="w" for="ch" forName="textaccent2" refType="w" fact="0.022"/>
          <dgm:constr type="h" for="ch" forName="textaccent2" refType="h" fact="0.0364"/>
          <dgm:constr type="l" for="ch" forName="imageaccent2" refType="w" fact="0.4914"/>
          <dgm:constr type="t" for="ch" forName="imageaccent2" refType="h" fact="0.6536"/>
          <dgm:constr type="w" for="ch" forName="imageaccent2" refType="w" fact="0.022"/>
          <dgm:constr type="h" for="ch" forName="imageaccent2" refType="h" fact="0.0364"/>
          <dgm:constr type="l" for="ch" forName="textaccent3" refType="w" fact="0.2915"/>
          <dgm:constr type="t" for="ch" forName="textaccent3" refType="h" fact="0.1786"/>
          <dgm:constr type="w" for="ch" forName="textaccent3" refType="w" fact="0.022"/>
          <dgm:constr type="h" for="ch" forName="textaccent3" refType="h" fact="0.0364"/>
          <dgm:constr type="l" for="ch" forName="imageaccent3" refType="w" fact="0.3299"/>
          <dgm:constr type="t" for="ch" forName="imageaccent3" refType="h" fact="0.1376"/>
          <dgm:constr type="w" for="ch" forName="imageaccent3" refType="w" fact="0.022"/>
          <dgm:constr type="h" for="ch" forName="imageaccent3" refType="h" fact="0.0364"/>
          <dgm:constr type="l" for="ch" forName="textaccent4" refType="w" fact="0.65"/>
          <dgm:constr type="t" for="ch" forName="textaccent4" refType="h" fact="0.3096"/>
          <dgm:constr type="w" for="ch" forName="textaccent4" refType="w" fact="0.022"/>
          <dgm:constr type="h" for="ch" forName="textaccent4" refType="h" fact="0.0364"/>
          <dgm:constr type="l" for="ch" forName="imageaccent4" refType="w" fact="0.6859"/>
          <dgm:constr type="t" for="ch" forName="imageaccent4" refType="h" fact="0.3522"/>
          <dgm:constr type="w" for="ch" forName="imageaccent4" refType="w" fact="0.022"/>
          <dgm:constr type="h" for="ch" forName="imageaccent4" refType="h" fact="0.0364"/>
          <dgm:constr type="l" for="ch" forName="textaccent5" refType="w" fact="0.8123"/>
          <dgm:constr type="t" for="ch" forName="textaccent5" refType="h" fact="0.1425"/>
          <dgm:constr type="w" for="ch" forName="textaccent5" refType="w" fact="0.022"/>
          <dgm:constr type="h" for="ch" forName="textaccent5" refType="h" fact="0.0364"/>
          <dgm:constr type="l" for="ch" forName="imageaccent5" refType="w" fact="0.849"/>
          <dgm:constr type="t" for="ch" forName="imageaccent5" refType="h" fact="0.1835"/>
          <dgm:constr type="w" for="ch" forName="imageaccent5" refType="w" fact="0.022"/>
          <dgm:constr type="h" for="ch" forName="imageaccent5" refType="h" fact="0.0364"/>
          <dgm:constr type="l" for="ch" forName="image6" refType="w" fact="0.6491"/>
          <dgm:constr type="t" for="ch" forName="image6" refType="h" fact="0.6894"/>
          <dgm:constr type="w" for="ch" forName="image6" refType="w" fact="0.1886"/>
          <dgm:constr type="h" for="ch" forName="image6" refType="h" fact="0.3106"/>
          <dgm:constr type="l" for="ch" forName="text6" refType="w" fact="0.8114"/>
          <dgm:constr type="t" for="ch" forName="text6" refType="h" fact="0.5194"/>
          <dgm:constr type="w" for="ch" forName="text6" refType="w" fact="0.1886"/>
          <dgm:constr type="h" for="ch" forName="text6" refType="h" fact="0.3106"/>
          <dgm:constr type="l" for="ch" forName="imageaccent6" refType="w" fact="0.8138"/>
          <dgm:constr type="t" for="ch" forName="imageaccent6" refType="h" fact="0.8257"/>
          <dgm:constr type="w" for="ch" forName="imageaccent6" refType="w" fact="0.022"/>
          <dgm:constr type="h" for="ch" forName="imageaccent6" refType="h" fact="0.0364"/>
          <dgm:constr type="l" for="ch" forName="textaccent6" refType="w" fact="0.8488"/>
          <dgm:constr type="t" for="ch" forName="textaccent6" refType="h" fact="0.7914"/>
          <dgm:constr type="w" for="ch" forName="textaccent6" refType="w" fact="0.022"/>
          <dgm:constr type="h" for="ch" forName="textaccent6" refType="h" fact="0.0364"/>
        </dgm:constrLst>
      </dgm:if>
      <dgm:if name="Name8" axis="ch" ptType="node" func="cnt" op="equ" val="7">
        <dgm:alg type="composite">
          <dgm:param type="ar" val="1.6382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2961"/>
          <dgm:constr type="w" for="ch" forName="image4" refType="w" fact="0.1886"/>
          <dgm:constr type="h" for="ch" forName="image4" refType="h" fact="0.2653"/>
          <dgm:constr type="l" for="ch" forName="text5" refType="w" fact="0.6491"/>
          <dgm:constr type="t" for="ch" forName="text5" refType="h" fact="0.0028"/>
          <dgm:constr type="w" for="ch" forName="text5" refType="w" fact="0.1886"/>
          <dgm:constr type="h" for="ch" forName="text5" refType="h" fact="0.2653"/>
          <dgm:constr type="l" for="ch" forName="image5" refType="w" fact="0.8114"/>
          <dgm:constr type="t" for="ch" forName="image5" refType="h" fact="0.1508"/>
          <dgm:constr type="w" for="ch" forName="image5" refType="w" fact="0.1886"/>
          <dgm:constr type="h" for="ch" forName="image5" refType="h" fact="0.2653"/>
          <dgm:constr type="l" for="ch" forName="image2" refType="w" fact="0.4868"/>
          <dgm:constr type="t" for="ch" forName="image2" refType="h" fact="0.4402"/>
          <dgm:constr type="w" for="ch" forName="image2" refType="w" fact="0.1886"/>
          <dgm:constr type="h" for="ch" forName="image2" refType="h" fact="0.2653"/>
          <dgm:constr type="l" for="ch" forName="text4" refType="w" fact="0.4868"/>
          <dgm:constr type="t" for="ch" forName="text4" refType="h" fact="0.1469"/>
          <dgm:constr type="w" for="ch" forName="text4" refType="w" fact="0.1886"/>
          <dgm:constr type="h" for="ch" forName="text4" refType="h" fact="0.2653"/>
          <dgm:constr type="l" for="ch" forName="text2" refType="w" fact="0.3246"/>
          <dgm:constr type="t" for="ch" forName="text2" refType="h" fact="0.2933"/>
          <dgm:constr type="w" for="ch" forName="text2" refType="w" fact="0.1886"/>
          <dgm:constr type="h" for="ch" forName="text2" refType="h" fact="0.2653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2653"/>
          <dgm:constr type="l" for="ch" forName="text1" refType="w" fact="0.1623"/>
          <dgm:constr type="t" for="ch" forName="text1" refType="h" fact="0.4408"/>
          <dgm:constr type="w" for="ch" forName="text1" refType="w" fact="0.1886"/>
          <dgm:constr type="h" for="ch" forName="text1" refType="h" fact="0.2653"/>
          <dgm:constr type="l" for="ch" forName="text3" refType="w" fact="0.1623"/>
          <dgm:constr type="t" for="ch" forName="text3" refType="h" fact="0.1475"/>
          <dgm:constr type="w" for="ch" forName="text3" refType="w" fact="0.1886"/>
          <dgm:constr type="h" for="ch" forName="text3" refType="h" fact="0.2653"/>
          <dgm:constr type="l" for="ch" forName="textaccent1" refType="w" fact="0.1668"/>
          <dgm:constr type="t" for="ch" forName="textaccent1" refType="h" fact="0.5594"/>
          <dgm:constr type="w" for="ch" forName="textaccent1" refType="w" fact="0.022"/>
          <dgm:constr type="h" for="ch" forName="textaccent1" refType="h" fact="0.0311"/>
          <dgm:constr type="l" for="ch" forName="image1" refType="w" fact="0"/>
          <dgm:constr type="t" for="ch" forName="image1" refType="h" fact="0.2941"/>
          <dgm:constr type="w" for="ch" forName="image1" refType="w" fact="0.1886"/>
          <dgm:constr type="h" for="ch" forName="image1" refType="h" fact="0.2653"/>
          <dgm:constr type="l" for="ch" forName="imageaccent1" refType="w" fact="0.1292"/>
          <dgm:constr type="t" for="ch" forName="imageaccent1" refType="h" fact="0.5242"/>
          <dgm:constr type="w" for="ch" forName="imageaccent1" refType="w" fact="0.022"/>
          <dgm:constr type="h" for="ch" forName="imageaccent1" refType="h" fact="0.0311"/>
          <dgm:constr type="l" for="ch" forName="textaccent2" refType="w" fact="0.4544"/>
          <dgm:constr type="t" for="ch" forName="textaccent2" refType="h" fact="0.5228"/>
          <dgm:constr type="w" for="ch" forName="textaccent2" refType="w" fact="0.022"/>
          <dgm:constr type="h" for="ch" forName="textaccent2" refType="h" fact="0.0311"/>
          <dgm:constr type="l" for="ch" forName="imageaccent2" refType="w" fact="0.4914"/>
          <dgm:constr type="t" for="ch" forName="imageaccent2" refType="h" fact="0.5583"/>
          <dgm:constr type="w" for="ch" forName="imageaccent2" refType="w" fact="0.022"/>
          <dgm:constr type="h" for="ch" forName="imageaccent2" refType="h" fact="0.0311"/>
          <dgm:constr type="l" for="ch" forName="textaccent3" refType="w" fact="0.2907"/>
          <dgm:constr type="t" for="ch" forName="textaccent3" refType="h" fact="0.1511"/>
          <dgm:constr type="w" for="ch" forName="textaccent3" refType="w" fact="0.022"/>
          <dgm:constr type="h" for="ch" forName="textaccent3" refType="h" fact="0.0311"/>
          <dgm:constr type="l" for="ch" forName="imageaccent3" refType="w" fact="0.3299"/>
          <dgm:constr type="t" for="ch" forName="imageaccent3" refType="h" fact="0.1175"/>
          <dgm:constr type="w" for="ch" forName="imageaccent3" refType="w" fact="0.022"/>
          <dgm:constr type="h" for="ch" forName="imageaccent3" refType="h" fact="0.0311"/>
          <dgm:constr type="l" for="ch" forName="textaccent4" refType="w" fact="0.65"/>
          <dgm:constr type="t" for="ch" forName="textaccent4" refType="h" fact="0.2645"/>
          <dgm:constr type="w" for="ch" forName="textaccent4" refType="w" fact="0.022"/>
          <dgm:constr type="h" for="ch" forName="textaccent4" refType="h" fact="0.0311"/>
          <dgm:constr type="l" for="ch" forName="imageaccent4" refType="w" fact="0.6859"/>
          <dgm:constr type="t" for="ch" forName="imageaccent4" refType="h" fact="0.3008"/>
          <dgm:constr type="w" for="ch" forName="imageaccent4" refType="w" fact="0.022"/>
          <dgm:constr type="h" for="ch" forName="imageaccent4" refType="h" fact="0.0311"/>
          <dgm:constr type="l" for="ch" forName="textaccent5" refType="w" fact="0.8123"/>
          <dgm:constr type="t" for="ch" forName="textaccent5" refType="h" fact="0.1217"/>
          <dgm:constr type="w" for="ch" forName="textaccent5" refType="w" fact="0.022"/>
          <dgm:constr type="h" for="ch" forName="textaccent5" refType="h" fact="0.0311"/>
          <dgm:constr type="l" for="ch" forName="imageaccent5" refType="w" fact="0.849"/>
          <dgm:constr type="t" for="ch" forName="imageaccent5" refType="h" fact="0.1567"/>
          <dgm:constr type="w" for="ch" forName="imageaccent5" refType="w" fact="0.022"/>
          <dgm:constr type="h" for="ch" forName="imageaccent5" refType="h" fact="0.0311"/>
          <dgm:constr type="l" for="ch" forName="image6" refType="w" fact="0.6491"/>
          <dgm:constr type="t" for="ch" forName="image6" refType="h" fact="0.5889"/>
          <dgm:constr type="w" for="ch" forName="image6" refType="w" fact="0.1886"/>
          <dgm:constr type="h" for="ch" forName="image6" refType="h" fact="0.2653"/>
          <dgm:constr type="l" for="ch" forName="text6" refType="w" fact="0.8114"/>
          <dgm:constr type="t" for="ch" forName="text6" refType="h" fact="0.4436"/>
          <dgm:constr type="w" for="ch" forName="text6" refType="w" fact="0.1886"/>
          <dgm:constr type="h" for="ch" forName="text6" refType="h" fact="0.2653"/>
          <dgm:constr type="l" for="ch" forName="imageaccent6" refType="w" fact="0.8138"/>
          <dgm:constr type="t" for="ch" forName="imageaccent6" refType="h" fact="0.7053"/>
          <dgm:constr type="w" for="ch" forName="imageaccent6" refType="w" fact="0.022"/>
          <dgm:constr type="h" for="ch" forName="imageaccent6" refType="h" fact="0.0311"/>
          <dgm:constr type="l" for="ch" forName="textaccent6" refType="w" fact="0.8488"/>
          <dgm:constr type="t" for="ch" forName="textaccent6" refType="h" fact="0.676"/>
          <dgm:constr type="w" for="ch" forName="textaccent6" refType="w" fact="0.022"/>
          <dgm:constr type="h" for="ch" forName="textaccent6" refType="h" fact="0.0311"/>
          <dgm:constr type="l" for="ch" forName="text7" refType="w" fact="0.3244"/>
          <dgm:constr type="t" for="ch" forName="text7" refType="h" fact="0.5872"/>
          <dgm:constr type="w" for="ch" forName="text7" refType="w" fact="0.1886"/>
          <dgm:constr type="h" for="ch" forName="text7" refType="h" fact="0.2653"/>
          <dgm:constr type="l" for="ch" forName="image7" refType="w" fact="0.1622"/>
          <dgm:constr type="t" for="ch" forName="image7" refType="h" fact="0.7347"/>
          <dgm:constr type="w" for="ch" forName="image7" refType="w" fact="0.1886"/>
          <dgm:constr type="h" for="ch" forName="image7" refType="h" fact="0.2653"/>
          <dgm:constr type="l" for="ch" forName="imageaccent7" refType="w" fact="0.2905"/>
          <dgm:constr type="t" for="ch" forName="imageaccent7" refType="h" fact="0.7384"/>
          <dgm:constr type="w" for="ch" forName="imageaccent7" refType="w" fact="0.022"/>
          <dgm:constr type="h" for="ch" forName="imageaccent7" refType="h" fact="0.0311"/>
          <dgm:constr type="l" for="ch" forName="textaccent7" refType="w" fact="0.3298"/>
          <dgm:constr type="t" for="ch" forName="textaccent7" refType="h" fact="0.7048"/>
          <dgm:constr type="w" for="ch" forName="textaccent7" refType="w" fact="0.022"/>
          <dgm:constr type="h" for="ch" forName="textaccent7" refType="h" fact="0.0311"/>
        </dgm:constrLst>
      </dgm:if>
      <dgm:if name="Name9" axis="ch" ptType="node" func="cnt" op="equ" val="8">
        <dgm:alg type="composite">
          <dgm:param type="ar" val="1.8974"/>
        </dgm:alg>
        <dgm:constrLst>
          <dgm:constr type="primFontSz" for="des" ptType="node" op="equ" val="65"/>
          <dgm:constr type="l" for="ch" forName="image4" refType="w" fact="0.5589"/>
          <dgm:constr type="t" for="ch" forName="image4" refType="h" fact="0.2952"/>
          <dgm:constr type="w" for="ch" forName="image4" refType="w" fact="0.1624"/>
          <dgm:constr type="h" for="ch" forName="image4" refType="h" fact="0.2645"/>
          <dgm:constr type="l" for="ch" forName="text5" refType="w" fact="0.5589"/>
          <dgm:constr type="t" for="ch" forName="text5" refType="h" fact="0.0028"/>
          <dgm:constr type="w" for="ch" forName="text5" refType="w" fact="0.1624"/>
          <dgm:constr type="h" for="ch" forName="text5" refType="h" fact="0.2645"/>
          <dgm:constr type="l" for="ch" forName="image5" refType="w" fact="0.6986"/>
          <dgm:constr type="t" for="ch" forName="image5" refType="h" fact="0.1504"/>
          <dgm:constr type="w" for="ch" forName="image5" refType="w" fact="0.1624"/>
          <dgm:constr type="h" for="ch" forName="image5" refType="h" fact="0.2645"/>
          <dgm:constr type="l" for="ch" forName="image2" refType="w" fact="0.4192"/>
          <dgm:constr type="t" for="ch" forName="image2" refType="h" fact="0.439"/>
          <dgm:constr type="w" for="ch" forName="image2" refType="w" fact="0.1624"/>
          <dgm:constr type="h" for="ch" forName="image2" refType="h" fact="0.2645"/>
          <dgm:constr type="l" for="ch" forName="text4" refType="w" fact="0.4192"/>
          <dgm:constr type="t" for="ch" forName="text4" refType="h" fact="0.1465"/>
          <dgm:constr type="w" for="ch" forName="text4" refType="w" fact="0.1624"/>
          <dgm:constr type="h" for="ch" forName="text4" refType="h" fact="0.2645"/>
          <dgm:constr type="l" for="ch" forName="text2" refType="w" fact="0.2794"/>
          <dgm:constr type="t" for="ch" forName="text2" refType="h" fact="0.2925"/>
          <dgm:constr type="w" for="ch" forName="text2" refType="w" fact="0.1624"/>
          <dgm:constr type="h" for="ch" forName="text2" refType="h" fact="0.2645"/>
          <dgm:constr type="l" for="ch" forName="image3" refType="w" fact="0.2794"/>
          <dgm:constr type="t" for="ch" forName="image3" refType="h" fact="0"/>
          <dgm:constr type="w" for="ch" forName="image3" refType="w" fact="0.1624"/>
          <dgm:constr type="h" for="ch" forName="image3" refType="h" fact="0.2645"/>
          <dgm:constr type="l" for="ch" forName="text1" refType="w" fact="0.1397"/>
          <dgm:constr type="t" for="ch" forName="text1" refType="h" fact="0.4395"/>
          <dgm:constr type="w" for="ch" forName="text1" refType="w" fact="0.1624"/>
          <dgm:constr type="h" for="ch" forName="text1" refType="h" fact="0.2645"/>
          <dgm:constr type="l" for="ch" forName="text3" refType="w" fact="0.1397"/>
          <dgm:constr type="t" for="ch" forName="text3" refType="h" fact="0.1471"/>
          <dgm:constr type="w" for="ch" forName="text3" refType="w" fact="0.1624"/>
          <dgm:constr type="h" for="ch" forName="text3" refType="h" fact="0.2645"/>
          <dgm:constr type="l" for="ch" forName="textaccent1" refType="w" fact="0.1436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4"/>
          <dgm:constr type="h" for="ch" forName="image1" refType="h" fact="0.2645"/>
          <dgm:constr type="l" for="ch" forName="imageaccent1" refType="w" fact="0.1112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2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31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2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41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6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5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93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1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9"/>
          <dgm:constr type="t" for="ch" forName="image6" refType="h" fact="0.5872"/>
          <dgm:constr type="w" for="ch" forName="image6" refType="w" fact="0.1624"/>
          <dgm:constr type="h" for="ch" forName="image6" refType="h" fact="0.2645"/>
          <dgm:constr type="l" for="ch" forName="text6" refType="w" fact="0.6986"/>
          <dgm:constr type="t" for="ch" forName="text6" refType="h" fact="0.4424"/>
          <dgm:constr type="w" for="ch" forName="text6" refType="w" fact="0.1624"/>
          <dgm:constr type="h" for="ch" forName="text6" refType="h" fact="0.2645"/>
          <dgm:constr type="l" for="ch" forName="imageaccent6" refType="w" fact="0.7007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8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3"/>
          <dgm:constr type="t" for="ch" forName="text7" refType="h" fact="0.5856"/>
          <dgm:constr type="w" for="ch" forName="text7" refType="w" fact="0.1624"/>
          <dgm:constr type="h" for="ch" forName="text7" refType="h" fact="0.2645"/>
          <dgm:constr type="l" for="ch" forName="image7" refType="w" fact="0.1396"/>
          <dgm:constr type="t" for="ch" forName="image7" refType="h" fact="0.7326"/>
          <dgm:constr type="w" for="ch" forName="image7" refType="w" fact="0.1624"/>
          <dgm:constr type="h" for="ch" forName="image7" refType="h" fact="0.2645"/>
          <dgm:constr type="l" for="ch" forName="imageaccent7" refType="w" fact="0.2501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4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9"/>
          <dgm:constr type="t" for="ch" forName="image8" refType="h" fact="0.7355"/>
          <dgm:constr type="w" for="ch" forName="image8" refType="w" fact="0.1624"/>
          <dgm:constr type="h" for="ch" forName="image8" refType="h" fact="0.2645"/>
          <dgm:constr type="l" for="ch" forName="text8" refType="w" fact="0.8376"/>
          <dgm:constr type="t" for="ch" forName="text8" refType="h" fact="0.5906"/>
          <dgm:constr type="w" for="ch" forName="text8" refType="w" fact="0.1624"/>
          <dgm:constr type="h" for="ch" forName="text8" refType="h" fact="0.2645"/>
          <dgm:constr type="l" for="ch" forName="imageaccent8" refType="w" fact="0.8397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8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</dgm:constrLst>
      </dgm:if>
      <dgm:if name="Name10" axis="ch" ptType="node" func="cnt" op="equ" val="9">
        <dgm:alg type="composite">
          <dgm:param type="ar" val="1.8986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952"/>
          <dgm:constr type="w" for="ch" forName="image4" refType="w" fact="0.1623"/>
          <dgm:constr type="h" for="ch" forName="image4" refType="h" fact="0.2645"/>
          <dgm:constr type="l" for="ch" forName="text5" refType="w" fact="0.5585"/>
          <dgm:constr type="t" for="ch" forName="text5" refType="h" fact="0.0028"/>
          <dgm:constr type="w" for="ch" forName="text5" refType="w" fact="0.1623"/>
          <dgm:constr type="h" for="ch" forName="text5" refType="h" fact="0.2645"/>
          <dgm:constr type="l" for="ch" forName="image5" refType="w" fact="0.6982"/>
          <dgm:constr type="t" for="ch" forName="image5" refType="h" fact="0.1504"/>
          <dgm:constr type="w" for="ch" forName="image5" refType="w" fact="0.1623"/>
          <dgm:constr type="h" for="ch" forName="image5" refType="h" fact="0.2645"/>
          <dgm:constr type="l" for="ch" forName="image2" refType="w" fact="0.4189"/>
          <dgm:constr type="t" for="ch" forName="image2" refType="h" fact="0.439"/>
          <dgm:constr type="w" for="ch" forName="image2" refType="w" fact="0.1623"/>
          <dgm:constr type="h" for="ch" forName="image2" refType="h" fact="0.2645"/>
          <dgm:constr type="l" for="ch" forName="text4" refType="w" fact="0.4189"/>
          <dgm:constr type="t" for="ch" forName="text4" refType="h" fact="0.1465"/>
          <dgm:constr type="w" for="ch" forName="text4" refType="w" fact="0.1623"/>
          <dgm:constr type="h" for="ch" forName="text4" refType="h" fact="0.2645"/>
          <dgm:constr type="l" for="ch" forName="text2" refType="w" fact="0.2793"/>
          <dgm:constr type="t" for="ch" forName="text2" refType="h" fact="0.2925"/>
          <dgm:constr type="w" for="ch" forName="text2" refType="w" fact="0.1623"/>
          <dgm:constr type="h" for="ch" forName="text2" refType="h" fact="0.2645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645"/>
          <dgm:constr type="l" for="ch" forName="text1" refType="w" fact="0.1396"/>
          <dgm:constr type="t" for="ch" forName="text1" refType="h" fact="0.4395"/>
          <dgm:constr type="w" for="ch" forName="text1" refType="w" fact="0.1623"/>
          <dgm:constr type="h" for="ch" forName="text1" refType="h" fact="0.2645"/>
          <dgm:constr type="l" for="ch" forName="text3" refType="w" fact="0.1396"/>
          <dgm:constr type="t" for="ch" forName="text3" refType="h" fact="0.1471"/>
          <dgm:constr type="w" for="ch" forName="text3" refType="w" fact="0.1623"/>
          <dgm:constr type="h" for="ch" forName="text3" refType="h" fact="0.2645"/>
          <dgm:constr type="l" for="ch" forName="textaccent1" refType="w" fact="0.1435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3"/>
          <dgm:constr type="h" for="ch" forName="image1" refType="h" fact="0.2645"/>
          <dgm:constr type="l" for="ch" forName="imageaccent1" refType="w" fact="0.1111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28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1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39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3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1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89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05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5"/>
          <dgm:constr type="t" for="ch" forName="image6" refType="h" fact="0.5872"/>
          <dgm:constr type="w" for="ch" forName="image6" refType="w" fact="0.1623"/>
          <dgm:constr type="h" for="ch" forName="image6" refType="h" fact="0.2645"/>
          <dgm:constr type="l" for="ch" forName="text6" refType="w" fact="0.6982"/>
          <dgm:constr type="t" for="ch" forName="text6" refType="h" fact="0.4424"/>
          <dgm:constr type="w" for="ch" forName="text6" refType="w" fact="0.1623"/>
          <dgm:constr type="h" for="ch" forName="text6" refType="h" fact="0.2645"/>
          <dgm:constr type="l" for="ch" forName="imageaccent6" refType="w" fact="0.7002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3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2"/>
          <dgm:constr type="t" for="ch" forName="text7" refType="h" fact="0.5856"/>
          <dgm:constr type="w" for="ch" forName="text7" refType="w" fact="0.1623"/>
          <dgm:constr type="h" for="ch" forName="text7" refType="h" fact="0.2645"/>
          <dgm:constr type="l" for="ch" forName="image7" refType="w" fact="0.1395"/>
          <dgm:constr type="t" for="ch" forName="image7" refType="h" fact="0.7326"/>
          <dgm:constr type="w" for="ch" forName="image7" refType="w" fact="0.1623"/>
          <dgm:constr type="h" for="ch" forName="image7" refType="h" fact="0.2645"/>
          <dgm:constr type="l" for="ch" forName="imageaccent7" refType="w" fact="0.25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38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5"/>
          <dgm:constr type="t" for="ch" forName="image8" refType="h" fact="0.7355"/>
          <dgm:constr type="w" for="ch" forName="image8" refType="w" fact="0.1623"/>
          <dgm:constr type="h" for="ch" forName="image8" refType="h" fact="0.2645"/>
          <dgm:constr type="l" for="ch" forName="text8" refType="w" fact="0.8371"/>
          <dgm:constr type="t" for="ch" forName="text8" refType="h" fact="0.5906"/>
          <dgm:constr type="w" for="ch" forName="text8" refType="w" fact="0.1623"/>
          <dgm:constr type="h" for="ch" forName="text8" refType="h" fact="0.2645"/>
          <dgm:constr type="l" for="ch" forName="imageaccent8" refType="w" fact="0.8392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3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  <dgm:constr type="l" for="ch" forName="text9" refType="w" fact="0.8377"/>
          <dgm:constr type="t" for="ch" forName="text9" refType="h" fact="0.0057"/>
          <dgm:constr type="w" for="ch" forName="text9" refType="w" fact="0.1623"/>
          <dgm:constr type="h" for="ch" forName="text9" refType="h" fact="0.2645"/>
          <dgm:constr type="l" for="ch" forName="textaccent9" refType="w" fact="0.95"/>
          <dgm:constr type="t" for="ch" forName="textaccent9" refType="h" fact="0.2383"/>
          <dgm:constr type="w" for="ch" forName="textaccent9" refType="w" fact="0.0189"/>
          <dgm:constr type="h" for="ch" forName="textaccent9" refType="h" fact="0.031"/>
          <dgm:constr type="l" for="ch" forName="image9" refType="w" fact="0.8377"/>
          <dgm:constr type="t" for="ch" forName="image9" refType="h" fact="0.2977"/>
          <dgm:constr type="w" for="ch" forName="image9" refType="w" fact="0.1623"/>
          <dgm:constr type="h" for="ch" forName="image9" refType="h" fact="0.2645"/>
          <dgm:constr type="l" for="ch" forName="imageaccent9" refType="w" fact="0.95"/>
          <dgm:constr type="t" for="ch" forName="imageaccent9" refType="h" fact="0.2993"/>
          <dgm:constr type="w" for="ch" forName="imageaccent9" refType="w" fact="0.0189"/>
          <dgm:constr type="h" for="ch" forName="imageaccent9" refType="h" fact="0.031"/>
        </dgm:constrLst>
      </dgm:if>
      <dgm:if name="Name11" axis="ch" ptType="node" func="cnt" op="equ" val="10">
        <dgm:alg type="composite">
          <dgm:param type="ar" val="1.6608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583"/>
          <dgm:constr type="w" for="ch" forName="image4" refType="w" fact="0.1623"/>
          <dgm:constr type="h" for="ch" forName="image4" refType="h" fact="0.2314"/>
          <dgm:constr type="l" for="ch" forName="text5" refType="w" fact="0.5585"/>
          <dgm:constr type="t" for="ch" forName="text5" refType="h" fact="0.0024"/>
          <dgm:constr type="w" for="ch" forName="text5" refType="w" fact="0.1623"/>
          <dgm:constr type="h" for="ch" forName="text5" refType="h" fact="0.2314"/>
          <dgm:constr type="l" for="ch" forName="image5" refType="w" fact="0.6982"/>
          <dgm:constr type="t" for="ch" forName="image5" refType="h" fact="0.1316"/>
          <dgm:constr type="w" for="ch" forName="image5" refType="w" fact="0.1623"/>
          <dgm:constr type="h" for="ch" forName="image5" refType="h" fact="0.2314"/>
          <dgm:constr type="l" for="ch" forName="image2" refType="w" fact="0.4189"/>
          <dgm:constr type="t" for="ch" forName="image2" refType="h" fact="0.384"/>
          <dgm:constr type="w" for="ch" forName="image2" refType="w" fact="0.1623"/>
          <dgm:constr type="h" for="ch" forName="image2" refType="h" fact="0.2314"/>
          <dgm:constr type="l" for="ch" forName="text4" refType="w" fact="0.4189"/>
          <dgm:constr type="t" for="ch" forName="text4" refType="h" fact="0.1282"/>
          <dgm:constr type="w" for="ch" forName="text4" refType="w" fact="0.1623"/>
          <dgm:constr type="h" for="ch" forName="text4" refType="h" fact="0.2314"/>
          <dgm:constr type="l" for="ch" forName="text2" refType="w" fact="0.2793"/>
          <dgm:constr type="t" for="ch" forName="text2" refType="h" fact="0.2558"/>
          <dgm:constr type="w" for="ch" forName="text2" refType="w" fact="0.1623"/>
          <dgm:constr type="h" for="ch" forName="text2" refType="h" fact="0.2314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314"/>
          <dgm:constr type="l" for="ch" forName="text1" refType="w" fact="0.1396"/>
          <dgm:constr type="t" for="ch" forName="text1" refType="h" fact="0.3845"/>
          <dgm:constr type="w" for="ch" forName="text1" refType="w" fact="0.1623"/>
          <dgm:constr type="h" for="ch" forName="text1" refType="h" fact="0.2314"/>
          <dgm:constr type="l" for="ch" forName="text3" refType="w" fact="0.1396"/>
          <dgm:constr type="t" for="ch" forName="text3" refType="h" fact="0.1286"/>
          <dgm:constr type="w" for="ch" forName="text3" refType="w" fact="0.1623"/>
          <dgm:constr type="h" for="ch" forName="text3" refType="h" fact="0.2314"/>
          <dgm:constr type="l" for="ch" forName="textaccent1" refType="w" fact="0.1435"/>
          <dgm:constr type="t" for="ch" forName="textaccent1" refType="h" fact="0.488"/>
          <dgm:constr type="w" for="ch" forName="textaccent1" refType="w" fact="0.0189"/>
          <dgm:constr type="h" for="ch" forName="textaccent1" refType="h" fact="0.0271"/>
          <dgm:constr type="l" for="ch" forName="image1" refType="w" fact="0"/>
          <dgm:constr type="t" for="ch" forName="image1" refType="h" fact="0.2566"/>
          <dgm:constr type="w" for="ch" forName="image1" refType="w" fact="0.1623"/>
          <dgm:constr type="h" for="ch" forName="image1" refType="h" fact="0.2314"/>
          <dgm:constr type="l" for="ch" forName="imageaccent1" refType="w" fact="0.1111"/>
          <dgm:constr type="t" for="ch" forName="imageaccent1" refType="h" fact="0.4572"/>
          <dgm:constr type="w" for="ch" forName="imageaccent1" refType="w" fact="0.0189"/>
          <dgm:constr type="h" for="ch" forName="imageaccent1" refType="h" fact="0.0271"/>
          <dgm:constr type="l" for="ch" forName="textaccent2" refType="w" fact="0.391"/>
          <dgm:constr type="t" for="ch" forName="textaccent2" refType="h" fact="0.456"/>
          <dgm:constr type="w" for="ch" forName="textaccent2" refType="w" fact="0.0189"/>
          <dgm:constr type="h" for="ch" forName="textaccent2" refType="h" fact="0.0271"/>
          <dgm:constr type="l" for="ch" forName="imageaccent2" refType="w" fact="0.4228"/>
          <dgm:constr type="t" for="ch" forName="imageaccent2" refType="h" fact="0.487"/>
          <dgm:constr type="w" for="ch" forName="imageaccent2" refType="w" fact="0.0189"/>
          <dgm:constr type="h" for="ch" forName="imageaccent2" refType="h" fact="0.0271"/>
          <dgm:constr type="l" for="ch" forName="textaccent3" refType="w" fact="0.2501"/>
          <dgm:constr type="t" for="ch" forName="textaccent3" refType="h" fact="0.1318"/>
          <dgm:constr type="w" for="ch" forName="textaccent3" refType="w" fact="0.0189"/>
          <dgm:constr type="h" for="ch" forName="textaccent3" refType="h" fact="0.0271"/>
          <dgm:constr type="l" for="ch" forName="imageaccent3" refType="w" fact="0.2839"/>
          <dgm:constr type="t" for="ch" forName="imageaccent3" refType="h" fact="0.1025"/>
          <dgm:constr type="w" for="ch" forName="imageaccent3" refType="w" fact="0.0189"/>
          <dgm:constr type="h" for="ch" forName="imageaccent3" refType="h" fact="0.0271"/>
          <dgm:constr type="l" for="ch" forName="textaccent4" refType="w" fact="0.5593"/>
          <dgm:constr type="t" for="ch" forName="textaccent4" refType="h" fact="0.2307"/>
          <dgm:constr type="w" for="ch" forName="textaccent4" refType="w" fact="0.0189"/>
          <dgm:constr type="h" for="ch" forName="textaccent4" refType="h" fact="0.0271"/>
          <dgm:constr type="l" for="ch" forName="imageaccent4" refType="w" fact="0.5901"/>
          <dgm:constr type="t" for="ch" forName="imageaccent4" refType="h" fact="0.2624"/>
          <dgm:constr type="w" for="ch" forName="imageaccent4" refType="w" fact="0.0189"/>
          <dgm:constr type="h" for="ch" forName="imageaccent4" refType="h" fact="0.0271"/>
          <dgm:constr type="l" for="ch" forName="textaccent5" refType="w" fact="0.6989"/>
          <dgm:constr type="t" for="ch" forName="textaccent5" refType="h" fact="0.1062"/>
          <dgm:constr type="w" for="ch" forName="textaccent5" refType="w" fact="0.0189"/>
          <dgm:constr type="h" for="ch" forName="textaccent5" refType="h" fact="0.0271"/>
          <dgm:constr type="l" for="ch" forName="imageaccent5" refType="w" fact="0.7305"/>
          <dgm:constr type="t" for="ch" forName="imageaccent5" refType="h" fact="0.1367"/>
          <dgm:constr type="w" for="ch" forName="imageaccent5" refType="w" fact="0.0189"/>
          <dgm:constr type="h" for="ch" forName="imageaccent5" refType="h" fact="0.0271"/>
          <dgm:constr type="l" for="ch" forName="image6" refType="w" fact="0.5585"/>
          <dgm:constr type="t" for="ch" forName="image6" refType="h" fact="0.5137"/>
          <dgm:constr type="w" for="ch" forName="image6" refType="w" fact="0.1623"/>
          <dgm:constr type="h" for="ch" forName="image6" refType="h" fact="0.2314"/>
          <dgm:constr type="l" for="ch" forName="text6" refType="w" fact="0.6982"/>
          <dgm:constr type="t" for="ch" forName="text6" refType="h" fact="0.387"/>
          <dgm:constr type="w" for="ch" forName="text6" refType="w" fact="0.1623"/>
          <dgm:constr type="h" for="ch" forName="text6" refType="h" fact="0.2314"/>
          <dgm:constr type="l" for="ch" forName="imageaccent6" refType="w" fact="0.7002"/>
          <dgm:constr type="t" for="ch" forName="imageaccent6" refType="h" fact="0.6152"/>
          <dgm:constr type="w" for="ch" forName="imageaccent6" refType="w" fact="0.0189"/>
          <dgm:constr type="h" for="ch" forName="imageaccent6" refType="h" fact="0.0271"/>
          <dgm:constr type="l" for="ch" forName="textaccent6" refType="w" fact="0.7303"/>
          <dgm:constr type="t" for="ch" forName="textaccent6" refType="h" fact="0.5897"/>
          <dgm:constr type="w" for="ch" forName="textaccent6" refType="w" fact="0.0189"/>
          <dgm:constr type="h" for="ch" forName="textaccent6" refType="h" fact="0.0271"/>
          <dgm:constr type="l" for="ch" forName="text7" refType="w" fact="0.2792"/>
          <dgm:constr type="t" for="ch" forName="text7" refType="h" fact="0.5122"/>
          <dgm:constr type="w" for="ch" forName="text7" refType="w" fact="0.1623"/>
          <dgm:constr type="h" for="ch" forName="text7" refType="h" fact="0.2314"/>
          <dgm:constr type="l" for="ch" forName="image7" refType="w" fact="0.1395"/>
          <dgm:constr type="t" for="ch" forName="image7" refType="h" fact="0.6409"/>
          <dgm:constr type="w" for="ch" forName="image7" refType="w" fact="0.1623"/>
          <dgm:constr type="h" for="ch" forName="image7" refType="h" fact="0.2314"/>
          <dgm:constr type="l" for="ch" forName="imageaccent7" refType="w" fact="0.25"/>
          <dgm:constr type="t" for="ch" forName="imageaccent7" refType="h" fact="0.6441"/>
          <dgm:constr type="w" for="ch" forName="imageaccent7" refType="w" fact="0.0189"/>
          <dgm:constr type="h" for="ch" forName="imageaccent7" refType="h" fact="0.0271"/>
          <dgm:constr type="l" for="ch" forName="textaccent7" refType="w" fact="0.2838"/>
          <dgm:constr type="t" for="ch" forName="textaccent7" refType="h" fact="0.6148"/>
          <dgm:constr type="w" for="ch" forName="textaccent7" refType="w" fact="0.0189"/>
          <dgm:constr type="h" for="ch" forName="textaccent7" refType="h" fact="0.0271"/>
          <dgm:constr type="l" for="ch" forName="image8" refType="w" fact="0.6975"/>
          <dgm:constr type="t" for="ch" forName="image8" refType="h" fact="0.6433"/>
          <dgm:constr type="w" for="ch" forName="image8" refType="w" fact="0.1623"/>
          <dgm:constr type="h" for="ch" forName="image8" refType="h" fact="0.2314"/>
          <dgm:constr type="l" for="ch" forName="text8" refType="w" fact="0.8371"/>
          <dgm:constr type="t" for="ch" forName="text8" refType="h" fact="0.5167"/>
          <dgm:constr type="w" for="ch" forName="text8" refType="w" fact="0.1623"/>
          <dgm:constr type="h" for="ch" forName="text8" refType="h" fact="0.2314"/>
          <dgm:constr type="l" for="ch" forName="imageaccent8" refType="w" fact="0.8392"/>
          <dgm:constr type="t" for="ch" forName="imageaccent8" refType="h" fact="0.7449"/>
          <dgm:constr type="w" for="ch" forName="imageaccent8" refType="w" fact="0.0189"/>
          <dgm:constr type="h" for="ch" forName="imageaccent8" refType="h" fact="0.0271"/>
          <dgm:constr type="l" for="ch" forName="textaccent8" refType="w" fact="0.8693"/>
          <dgm:constr type="t" for="ch" forName="textaccent8" refType="h" fact="0.7194"/>
          <dgm:constr type="w" for="ch" forName="textaccent8" refType="w" fact="0.0189"/>
          <dgm:constr type="h" for="ch" forName="textaccent8" refType="h" fact="0.0271"/>
          <dgm:constr type="l" for="ch" forName="text9" refType="w" fact="0.8377"/>
          <dgm:constr type="t" for="ch" forName="text9" refType="h" fact="0.005"/>
          <dgm:constr type="w" for="ch" forName="text9" refType="w" fact="0.1623"/>
          <dgm:constr type="h" for="ch" forName="text9" refType="h" fact="0.2314"/>
          <dgm:constr type="l" for="ch" forName="textaccent9" refType="w" fact="0.95"/>
          <dgm:constr type="t" for="ch" forName="textaccent9" refType="h" fact="0.2084"/>
          <dgm:constr type="w" for="ch" forName="textaccent9" refType="w" fact="0.0189"/>
          <dgm:constr type="h" for="ch" forName="textaccent9" refType="h" fact="0.0271"/>
          <dgm:constr type="l" for="ch" forName="image9" refType="w" fact="0.8377"/>
          <dgm:constr type="t" for="ch" forName="image9" refType="h" fact="0.2604"/>
          <dgm:constr type="w" for="ch" forName="image9" refType="w" fact="0.1623"/>
          <dgm:constr type="h" for="ch" forName="image9" refType="h" fact="0.2314"/>
          <dgm:constr type="l" for="ch" forName="imageaccent9" refType="w" fact="0.95"/>
          <dgm:constr type="t" for="ch" forName="imageaccent9" refType="h" fact="0.2618"/>
          <dgm:constr type="w" for="ch" forName="imageaccent9" refType="w" fact="0.0189"/>
          <dgm:constr type="h" for="ch" forName="imageaccent9" refType="h" fact="0.0271"/>
          <dgm:constr type="l" for="ch" forName="image10" refType="w" fact="0.2786"/>
          <dgm:constr type="t" for="ch" forName="image10" refType="h" fact="0.7686"/>
          <dgm:constr type="w" for="ch" forName="image10" refType="w" fact="0.1623"/>
          <dgm:constr type="h" for="ch" forName="image10" refType="h" fact="0.2314"/>
          <dgm:constr type="l" for="ch" forName="text10" refType="w" fact="0.4183"/>
          <dgm:constr type="t" for="ch" forName="text10" refType="h" fact="0.6419"/>
          <dgm:constr type="w" for="ch" forName="text10" refType="w" fact="0.1623"/>
          <dgm:constr type="h" for="ch" forName="text10" refType="h" fact="0.2314"/>
          <dgm:constr type="l" for="ch" forName="imageaccent10" refType="w" fact="0.4203"/>
          <dgm:constr type="t" for="ch" forName="imageaccent10" refType="h" fact="0.8701"/>
          <dgm:constr type="w" for="ch" forName="imageaccent10" refType="w" fact="0.0189"/>
          <dgm:constr type="h" for="ch" forName="imageaccent10" refType="h" fact="0.0271"/>
          <dgm:constr type="l" for="ch" forName="textaccent10" refType="w" fact="0.4504"/>
          <dgm:constr type="t" for="ch" forName="textaccent10" refType="h" fact="0.8446"/>
          <dgm:constr type="w" for="ch" forName="textaccent10" refType="w" fact="0.0189"/>
          <dgm:constr type="h" for="ch" forName="textaccent10" refType="h" fact="0.0271"/>
        </dgm:constrLst>
      </dgm:if>
      <dgm:if name="Name12" axis="ch" ptType="node" func="cnt" op="equ" val="11">
        <dgm:alg type="composite">
          <dgm:param type="ar" val="1.4704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287"/>
          <dgm:constr type="w" for="ch" forName="image4" refType="w" fact="0.1623"/>
          <dgm:constr type="h" for="ch" forName="image4" refType="h" fact="0.2049"/>
          <dgm:constr type="l" for="ch" forName="text5" refType="w" fact="0.5585"/>
          <dgm:constr type="t" for="ch" forName="text5" refType="h" fact="0.0022"/>
          <dgm:constr type="w" for="ch" forName="text5" refType="w" fact="0.1623"/>
          <dgm:constr type="h" for="ch" forName="text5" refType="h" fact="0.2049"/>
          <dgm:constr type="l" for="ch" forName="image5" refType="w" fact="0.6982"/>
          <dgm:constr type="t" for="ch" forName="image5" refType="h" fact="0.1165"/>
          <dgm:constr type="w" for="ch" forName="image5" refType="w" fact="0.1623"/>
          <dgm:constr type="h" for="ch" forName="image5" refType="h" fact="0.2049"/>
          <dgm:constr type="l" for="ch" forName="image2" refType="w" fact="0.4189"/>
          <dgm:constr type="t" for="ch" forName="image2" refType="h" fact="0.34"/>
          <dgm:constr type="w" for="ch" forName="image2" refType="w" fact="0.1623"/>
          <dgm:constr type="h" for="ch" forName="image2" refType="h" fact="0.2049"/>
          <dgm:constr type="l" for="ch" forName="text4" refType="w" fact="0.4189"/>
          <dgm:constr type="t" for="ch" forName="text4" refType="h" fact="0.1135"/>
          <dgm:constr type="w" for="ch" forName="text4" refType="w" fact="0.1623"/>
          <dgm:constr type="h" for="ch" forName="text4" refType="h" fact="0.2049"/>
          <dgm:constr type="l" for="ch" forName="text2" refType="w" fact="0.2793"/>
          <dgm:constr type="t" for="ch" forName="text2" refType="h" fact="0.2265"/>
          <dgm:constr type="w" for="ch" forName="text2" refType="w" fact="0.1623"/>
          <dgm:constr type="h" for="ch" forName="text2" refType="h" fact="0.2049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049"/>
          <dgm:constr type="l" for="ch" forName="text1" refType="w" fact="0.1396"/>
          <dgm:constr type="t" for="ch" forName="text1" refType="h" fact="0.3404"/>
          <dgm:constr type="w" for="ch" forName="text1" refType="w" fact="0.1623"/>
          <dgm:constr type="h" for="ch" forName="text1" refType="h" fact="0.2049"/>
          <dgm:constr type="l" for="ch" forName="text3" refType="w" fact="0.1396"/>
          <dgm:constr type="t" for="ch" forName="text3" refType="h" fact="0.1139"/>
          <dgm:constr type="w" for="ch" forName="text3" refType="w" fact="0.1623"/>
          <dgm:constr type="h" for="ch" forName="text3" refType="h" fact="0.2049"/>
          <dgm:constr type="l" for="ch" forName="textaccent1" refType="w" fact="0.1435"/>
          <dgm:constr type="t" for="ch" forName="textaccent1" refType="h" fact="0.432"/>
          <dgm:constr type="w" for="ch" forName="textaccent1" refType="w" fact="0.0189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623"/>
          <dgm:constr type="h" for="ch" forName="image1" refType="h" fact="0.2049"/>
          <dgm:constr type="l" for="ch" forName="imageaccent1" refType="w" fact="0.1111"/>
          <dgm:constr type="t" for="ch" forName="imageaccent1" refType="h" fact="0.4048"/>
          <dgm:constr type="w" for="ch" forName="imageaccent1" refType="w" fact="0.0189"/>
          <dgm:constr type="h" for="ch" forName="imageaccent1" refType="h" fact="0.024"/>
          <dgm:constr type="l" for="ch" forName="textaccent2" refType="w" fact="0.391"/>
          <dgm:constr type="t" for="ch" forName="textaccent2" refType="h" fact="0.4038"/>
          <dgm:constr type="w" for="ch" forName="textaccent2" refType="w" fact="0.0189"/>
          <dgm:constr type="h" for="ch" forName="textaccent2" refType="h" fact="0.024"/>
          <dgm:constr type="l" for="ch" forName="imageaccent2" refType="w" fact="0.4228"/>
          <dgm:constr type="t" for="ch" forName="imageaccent2" refType="h" fact="0.4312"/>
          <dgm:constr type="w" for="ch" forName="imageaccent2" refType="w" fact="0.0189"/>
          <dgm:constr type="h" for="ch" forName="imageaccent2" refType="h" fact="0.024"/>
          <dgm:constr type="l" for="ch" forName="textaccent3" refType="w" fact="0.2501"/>
          <dgm:constr type="t" for="ch" forName="textaccent3" refType="h" fact="0.1167"/>
          <dgm:constr type="w" for="ch" forName="textaccent3" refType="w" fact="0.0189"/>
          <dgm:constr type="h" for="ch" forName="textaccent3" refType="h" fact="0.024"/>
          <dgm:constr type="l" for="ch" forName="imageaccent3" refType="w" fact="0.2839"/>
          <dgm:constr type="t" for="ch" forName="imageaccent3" refType="h" fact="0.0908"/>
          <dgm:constr type="w" for="ch" forName="imageaccent3" refType="w" fact="0.0189"/>
          <dgm:constr type="h" for="ch" forName="imageaccent3" refType="h" fact="0.024"/>
          <dgm:constr type="l" for="ch" forName="textaccent4" refType="w" fact="0.5593"/>
          <dgm:constr type="t" for="ch" forName="textaccent4" refType="h" fact="0.2042"/>
          <dgm:constr type="w" for="ch" forName="textaccent4" refType="w" fact="0.0189"/>
          <dgm:constr type="h" for="ch" forName="textaccent4" refType="h" fact="0.024"/>
          <dgm:constr type="l" for="ch" forName="imageaccent4" refType="w" fact="0.5901"/>
          <dgm:constr type="t" for="ch" forName="imageaccent4" refType="h" fact="0.2323"/>
          <dgm:constr type="w" for="ch" forName="imageaccent4" refType="w" fact="0.0189"/>
          <dgm:constr type="h" for="ch" forName="imageaccent4" refType="h" fact="0.024"/>
          <dgm:constr type="l" for="ch" forName="textaccent5" refType="w" fact="0.6989"/>
          <dgm:constr type="t" for="ch" forName="textaccent5" refType="h" fact="0.094"/>
          <dgm:constr type="w" for="ch" forName="textaccent5" refType="w" fact="0.0189"/>
          <dgm:constr type="h" for="ch" forName="textaccent5" refType="h" fact="0.024"/>
          <dgm:constr type="l" for="ch" forName="imageaccent5" refType="w" fact="0.7305"/>
          <dgm:constr type="t" for="ch" forName="imageaccent5" refType="h" fact="0.121"/>
          <dgm:constr type="w" for="ch" forName="imageaccent5" refType="w" fact="0.0189"/>
          <dgm:constr type="h" for="ch" forName="imageaccent5" refType="h" fact="0.024"/>
          <dgm:constr type="l" for="ch" forName="image6" refType="w" fact="0.5585"/>
          <dgm:constr type="t" for="ch" forName="image6" refType="h" fact="0.4548"/>
          <dgm:constr type="w" for="ch" forName="image6" refType="w" fact="0.1623"/>
          <dgm:constr type="h" for="ch" forName="image6" refType="h" fact="0.2049"/>
          <dgm:constr type="l" for="ch" forName="text6" refType="w" fact="0.6982"/>
          <dgm:constr type="t" for="ch" forName="text6" refType="h" fact="0.3426"/>
          <dgm:constr type="w" for="ch" forName="text6" refType="w" fact="0.1623"/>
          <dgm:constr type="h" for="ch" forName="text6" refType="h" fact="0.2049"/>
          <dgm:constr type="l" for="ch" forName="imageaccent6" refType="w" fact="0.7002"/>
          <dgm:constr type="t" for="ch" forName="imageaccent6" refType="h" fact="0.5447"/>
          <dgm:constr type="w" for="ch" forName="imageaccent6" refType="w" fact="0.0189"/>
          <dgm:constr type="h" for="ch" forName="imageaccent6" refType="h" fact="0.024"/>
          <dgm:constr type="l" for="ch" forName="textaccent6" refType="w" fact="0.7303"/>
          <dgm:constr type="t" for="ch" forName="textaccent6" refType="h" fact="0.5221"/>
          <dgm:constr type="w" for="ch" forName="textaccent6" refType="w" fact="0.0189"/>
          <dgm:constr type="h" for="ch" forName="textaccent6" refType="h" fact="0.024"/>
          <dgm:constr type="l" for="ch" forName="text7" refType="w" fact="0.2792"/>
          <dgm:constr type="t" for="ch" forName="text7" refType="h" fact="0.4535"/>
          <dgm:constr type="w" for="ch" forName="text7" refType="w" fact="0.1623"/>
          <dgm:constr type="h" for="ch" forName="text7" refType="h" fact="0.2049"/>
          <dgm:constr type="l" for="ch" forName="image7" refType="w" fact="0.1395"/>
          <dgm:constr type="t" for="ch" forName="image7" refType="h" fact="0.5674"/>
          <dgm:constr type="w" for="ch" forName="image7" refType="w" fact="0.1623"/>
          <dgm:constr type="h" for="ch" forName="image7" refType="h" fact="0.2049"/>
          <dgm:constr type="l" for="ch" forName="imageaccent7" refType="w" fact="0.25"/>
          <dgm:constr type="t" for="ch" forName="imageaccent7" refType="h" fact="0.5703"/>
          <dgm:constr type="w" for="ch" forName="imageaccent7" refType="w" fact="0.0189"/>
          <dgm:constr type="h" for="ch" forName="imageaccent7" refType="h" fact="0.024"/>
          <dgm:constr type="l" for="ch" forName="textaccent7" refType="w" fact="0.2838"/>
          <dgm:constr type="t" for="ch" forName="textaccent7" refType="h" fact="0.5443"/>
          <dgm:constr type="w" for="ch" forName="textaccent7" refType="w" fact="0.0189"/>
          <dgm:constr type="h" for="ch" forName="textaccent7" refType="h" fact="0.024"/>
          <dgm:constr type="l" for="ch" forName="image8" refType="w" fact="0.6975"/>
          <dgm:constr type="t" for="ch" forName="image8" refType="h" fact="0.5696"/>
          <dgm:constr type="w" for="ch" forName="image8" refType="w" fact="0.1623"/>
          <dgm:constr type="h" for="ch" forName="image8" refType="h" fact="0.2049"/>
          <dgm:constr type="l" for="ch" forName="text8" refType="w" fact="0.8371"/>
          <dgm:constr type="t" for="ch" forName="text8" refType="h" fact="0.4574"/>
          <dgm:constr type="w" for="ch" forName="text8" refType="w" fact="0.1623"/>
          <dgm:constr type="h" for="ch" forName="text8" refType="h" fact="0.2049"/>
          <dgm:constr type="l" for="ch" forName="imageaccent8" refType="w" fact="0.8392"/>
          <dgm:constr type="t" for="ch" forName="imageaccent8" refType="h" fact="0.6595"/>
          <dgm:constr type="w" for="ch" forName="imageaccent8" refType="w" fact="0.0189"/>
          <dgm:constr type="h" for="ch" forName="imageaccent8" refType="h" fact="0.024"/>
          <dgm:constr type="l" for="ch" forName="textaccent8" refType="w" fact="0.8693"/>
          <dgm:constr type="t" for="ch" forName="textaccent8" refType="h" fact="0.6369"/>
          <dgm:constr type="w" for="ch" forName="textaccent8" refType="w" fact="0.0189"/>
          <dgm:constr type="h" for="ch" forName="textaccent8" refType="h" fact="0.024"/>
          <dgm:constr type="l" for="ch" forName="text9" refType="w" fact="0.8377"/>
          <dgm:constr type="t" for="ch" forName="text9" refType="h" fact="0.0044"/>
          <dgm:constr type="w" for="ch" forName="text9" refType="w" fact="0.1623"/>
          <dgm:constr type="h" for="ch" forName="text9" refType="h" fact="0.2049"/>
          <dgm:constr type="l" for="ch" forName="textaccent9" refType="w" fact="0.95"/>
          <dgm:constr type="t" for="ch" forName="textaccent9" refType="h" fact="0.1846"/>
          <dgm:constr type="w" for="ch" forName="textaccent9" refType="w" fact="0.0189"/>
          <dgm:constr type="h" for="ch" forName="textaccent9" refType="h" fact="0.024"/>
          <dgm:constr type="l" for="ch" forName="image9" refType="w" fact="0.8377"/>
          <dgm:constr type="t" for="ch" forName="image9" refType="h" fact="0.2306"/>
          <dgm:constr type="w" for="ch" forName="image9" refType="w" fact="0.1623"/>
          <dgm:constr type="h" for="ch" forName="image9" refType="h" fact="0.2049"/>
          <dgm:constr type="l" for="ch" forName="imageaccent9" refType="w" fact="0.95"/>
          <dgm:constr type="t" for="ch" forName="imageaccent9" refType="h" fact="0.2318"/>
          <dgm:constr type="w" for="ch" forName="imageaccent9" refType="w" fact="0.0189"/>
          <dgm:constr type="h" for="ch" forName="imageaccent9" refType="h" fact="0.024"/>
          <dgm:constr type="l" for="ch" forName="image10" refType="w" fact="0.2786"/>
          <dgm:constr type="t" for="ch" forName="image10" refType="h" fact="0.6805"/>
          <dgm:constr type="w" for="ch" forName="image10" refType="w" fact="0.1623"/>
          <dgm:constr type="h" for="ch" forName="image10" refType="h" fact="0.2049"/>
          <dgm:constr type="l" for="ch" forName="text10" refType="w" fact="0.4183"/>
          <dgm:constr type="t" for="ch" forName="text10" refType="h" fact="0.5683"/>
          <dgm:constr type="w" for="ch" forName="text10" refType="w" fact="0.1623"/>
          <dgm:constr type="h" for="ch" forName="text10" refType="h" fact="0.2049"/>
          <dgm:constr type="l" for="ch" forName="imageaccent10" refType="w" fact="0.4203"/>
          <dgm:constr type="t" for="ch" forName="imageaccent10" refType="h" fact="0.7704"/>
          <dgm:constr type="w" for="ch" forName="imageaccent10" refType="w" fact="0.0189"/>
          <dgm:constr type="h" for="ch" forName="imageaccent10" refType="h" fact="0.024"/>
          <dgm:constr type="l" for="ch" forName="textaccent10" refType="w" fact="0.4504"/>
          <dgm:constr type="t" for="ch" forName="textaccent10" refType="h" fact="0.7478"/>
          <dgm:constr type="w" for="ch" forName="textaccent10" refType="w" fact="0.0189"/>
          <dgm:constr type="h" for="ch" forName="textaccent10" refType="h" fact="0.024"/>
          <dgm:constr type="l" for="ch" forName="text11" refType="w" fact="0.6971"/>
          <dgm:constr type="t" for="ch" forName="text11" refType="h" fact="0.7951"/>
          <dgm:constr type="w" for="ch" forName="text11" refType="w" fact="0.1623"/>
          <dgm:constr type="h" for="ch" forName="text11" refType="h" fact="0.2049"/>
          <dgm:constr type="l" for="ch" forName="image11" refType="w" fact="0.5575"/>
          <dgm:constr type="t" for="ch" forName="image11" refType="h" fact="0.6816"/>
          <dgm:constr type="w" for="ch" forName="image11" refType="w" fact="0.1623"/>
          <dgm:constr type="h" for="ch" forName="image11" refType="h" fact="0.2049"/>
          <dgm:constr type="l" for="ch" forName="imageaccent11" refType="w" fact="0.6692"/>
          <dgm:constr type="t" for="ch" forName="imageaccent11" refType="h" fact="0.8589"/>
          <dgm:constr type="w" for="ch" forName="imageaccent11" refType="w" fact="0.0189"/>
          <dgm:constr type="h" for="ch" forName="imageaccent11" refType="h" fact="0.024"/>
          <dgm:constr type="l" for="ch" forName="textaccent11" refType="w" fact="0.701"/>
          <dgm:constr type="t" for="ch" forName="textaccent11" refType="h" fact="0.8863"/>
          <dgm:constr type="w" for="ch" forName="textaccent11" refType="w" fact="0.0189"/>
          <dgm:constr type="h" for="ch" forName="textaccent11" refType="h" fact="0.024"/>
        </dgm:constrLst>
      </dgm:if>
      <dgm:else name="Name13">
        <dgm:alg type="composite">
          <dgm:param type="ar" val="1.675"/>
        </dgm:alg>
        <dgm:constrLst>
          <dgm:constr type="primFontSz" for="des" ptType="node" op="equ" val="65"/>
          <dgm:constr type="l" for="ch" forName="image4" refType="w" fact="0.4903"/>
          <dgm:constr type="t" for="ch" forName="image4" refType="h" fact="0.2287"/>
          <dgm:constr type="w" for="ch" forName="image4" refType="w" fact="0.1425"/>
          <dgm:constr type="h" for="ch" forName="image4" refType="h" fact="0.2049"/>
          <dgm:constr type="l" for="ch" forName="text5" refType="w" fact="0.4903"/>
          <dgm:constr type="t" for="ch" forName="text5" refType="h" fact="0.0022"/>
          <dgm:constr type="w" for="ch" forName="text5" refType="w" fact="0.1425"/>
          <dgm:constr type="h" for="ch" forName="text5" refType="h" fact="0.2049"/>
          <dgm:constr type="l" for="ch" forName="image5" refType="w" fact="0.6129"/>
          <dgm:constr type="t" for="ch" forName="image5" refType="h" fact="0.1165"/>
          <dgm:constr type="w" for="ch" forName="image5" refType="w" fact="0.1425"/>
          <dgm:constr type="h" for="ch" forName="image5" refType="h" fact="0.2049"/>
          <dgm:constr type="l" for="ch" forName="image2" refType="w" fact="0.3677"/>
          <dgm:constr type="t" for="ch" forName="image2" refType="h" fact="0.34"/>
          <dgm:constr type="w" for="ch" forName="image2" refType="w" fact="0.1425"/>
          <dgm:constr type="h" for="ch" forName="image2" refType="h" fact="0.2049"/>
          <dgm:constr type="l" for="ch" forName="text4" refType="w" fact="0.3677"/>
          <dgm:constr type="t" for="ch" forName="text4" refType="h" fact="0.1135"/>
          <dgm:constr type="w" for="ch" forName="text4" refType="w" fact="0.1425"/>
          <dgm:constr type="h" for="ch" forName="text4" refType="h" fact="0.2049"/>
          <dgm:constr type="l" for="ch" forName="text2" refType="w" fact="0.2452"/>
          <dgm:constr type="t" for="ch" forName="text2" refType="h" fact="0.2265"/>
          <dgm:constr type="w" for="ch" forName="text2" refType="w" fact="0.1425"/>
          <dgm:constr type="h" for="ch" forName="text2" refType="h" fact="0.2049"/>
          <dgm:constr type="l" for="ch" forName="image3" refType="w" fact="0.2452"/>
          <dgm:constr type="t" for="ch" forName="image3" refType="h" fact="0"/>
          <dgm:constr type="w" for="ch" forName="image3" refType="w" fact="0.1425"/>
          <dgm:constr type="h" for="ch" forName="image3" refType="h" fact="0.2049"/>
          <dgm:constr type="l" for="ch" forName="text1" refType="w" fact="0.1226"/>
          <dgm:constr type="t" for="ch" forName="text1" refType="h" fact="0.3404"/>
          <dgm:constr type="w" for="ch" forName="text1" refType="w" fact="0.1425"/>
          <dgm:constr type="h" for="ch" forName="text1" refType="h" fact="0.2049"/>
          <dgm:constr type="l" for="ch" forName="text3" refType="w" fact="0.1226"/>
          <dgm:constr type="t" for="ch" forName="text3" refType="h" fact="0.1139"/>
          <dgm:constr type="w" for="ch" forName="text3" refType="w" fact="0.1425"/>
          <dgm:constr type="h" for="ch" forName="text3" refType="h" fact="0.2049"/>
          <dgm:constr type="l" for="ch" forName="textaccent1" refType="w" fact="0.126"/>
          <dgm:constr type="t" for="ch" forName="textaccent1" refType="h" fact="0.432"/>
          <dgm:constr type="w" for="ch" forName="textaccent1" refType="w" fact="0.0166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425"/>
          <dgm:constr type="h" for="ch" forName="image1" refType="h" fact="0.2049"/>
          <dgm:constr type="l" for="ch" forName="imageaccent1" refType="w" fact="0.0976"/>
          <dgm:constr type="t" for="ch" forName="imageaccent1" refType="h" fact="0.4048"/>
          <dgm:constr type="w" for="ch" forName="imageaccent1" refType="w" fact="0.0166"/>
          <dgm:constr type="h" for="ch" forName="imageaccent1" refType="h" fact="0.024"/>
          <dgm:constr type="l" for="ch" forName="textaccent2" refType="w" fact="0.3432"/>
          <dgm:constr type="t" for="ch" forName="textaccent2" refType="h" fact="0.4038"/>
          <dgm:constr type="w" for="ch" forName="textaccent2" refType="w" fact="0.0166"/>
          <dgm:constr type="h" for="ch" forName="textaccent2" refType="h" fact="0.024"/>
          <dgm:constr type="l" for="ch" forName="imageaccent2" refType="w" fact="0.3712"/>
          <dgm:constr type="t" for="ch" forName="imageaccent2" refType="h" fact="0.4312"/>
          <dgm:constr type="w" for="ch" forName="imageaccent2" refType="w" fact="0.0166"/>
          <dgm:constr type="h" for="ch" forName="imageaccent2" refType="h" fact="0.024"/>
          <dgm:constr type="l" for="ch" forName="textaccent3" refType="w" fact="0.2196"/>
          <dgm:constr type="t" for="ch" forName="textaccent3" refType="h" fact="0.1167"/>
          <dgm:constr type="w" for="ch" forName="textaccent3" refType="w" fact="0.0166"/>
          <dgm:constr type="h" for="ch" forName="textaccent3" refType="h" fact="0.024"/>
          <dgm:constr type="l" for="ch" forName="imageaccent3" refType="w" fact="0.2492"/>
          <dgm:constr type="t" for="ch" forName="imageaccent3" refType="h" fact="0.0908"/>
          <dgm:constr type="w" for="ch" forName="imageaccent3" refType="w" fact="0.0166"/>
          <dgm:constr type="h" for="ch" forName="imageaccent3" refType="h" fact="0.024"/>
          <dgm:constr type="l" for="ch" forName="textaccent4" refType="w" fact="0.491"/>
          <dgm:constr type="t" for="ch" forName="textaccent4" refType="h" fact="0.2042"/>
          <dgm:constr type="w" for="ch" forName="textaccent4" refType="w" fact="0.0166"/>
          <dgm:constr type="h" for="ch" forName="textaccent4" refType="h" fact="0.024"/>
          <dgm:constr type="l" for="ch" forName="imageaccent4" refType="w" fact="0.5181"/>
          <dgm:constr type="t" for="ch" forName="imageaccent4" refType="h" fact="0.2323"/>
          <dgm:constr type="w" for="ch" forName="imageaccent4" refType="w" fact="0.0166"/>
          <dgm:constr type="h" for="ch" forName="imageaccent4" refType="h" fact="0.024"/>
          <dgm:constr type="l" for="ch" forName="textaccent5" refType="w" fact="0.6136"/>
          <dgm:constr type="t" for="ch" forName="textaccent5" refType="h" fact="0.094"/>
          <dgm:constr type="w" for="ch" forName="textaccent5" refType="w" fact="0.0166"/>
          <dgm:constr type="h" for="ch" forName="textaccent5" refType="h" fact="0.024"/>
          <dgm:constr type="l" for="ch" forName="imageaccent5" refType="w" fact="0.6413"/>
          <dgm:constr type="t" for="ch" forName="imageaccent5" refType="h" fact="0.121"/>
          <dgm:constr type="w" for="ch" forName="imageaccent5" refType="w" fact="0.0166"/>
          <dgm:constr type="h" for="ch" forName="imageaccent5" refType="h" fact="0.024"/>
          <dgm:constr type="l" for="ch" forName="image6" refType="w" fact="0.4903"/>
          <dgm:constr type="t" for="ch" forName="image6" refType="h" fact="0.4548"/>
          <dgm:constr type="w" for="ch" forName="image6" refType="w" fact="0.1425"/>
          <dgm:constr type="h" for="ch" forName="image6" refType="h" fact="0.2049"/>
          <dgm:constr type="l" for="ch" forName="text6" refType="w" fact="0.6129"/>
          <dgm:constr type="t" for="ch" forName="text6" refType="h" fact="0.3426"/>
          <dgm:constr type="w" for="ch" forName="text6" refType="w" fact="0.1425"/>
          <dgm:constr type="h" for="ch" forName="text6" refType="h" fact="0.2049"/>
          <dgm:constr type="l" for="ch" forName="imageaccent6" refType="w" fact="0.6147"/>
          <dgm:constr type="t" for="ch" forName="imageaccent6" refType="h" fact="0.5447"/>
          <dgm:constr type="w" for="ch" forName="imageaccent6" refType="w" fact="0.0166"/>
          <dgm:constr type="h" for="ch" forName="imageaccent6" refType="h" fact="0.024"/>
          <dgm:constr type="l" for="ch" forName="textaccent6" refType="w" fact="0.6411"/>
          <dgm:constr type="t" for="ch" forName="textaccent6" refType="h" fact="0.5221"/>
          <dgm:constr type="w" for="ch" forName="textaccent6" refType="w" fact="0.0166"/>
          <dgm:constr type="h" for="ch" forName="textaccent6" refType="h" fact="0.024"/>
          <dgm:constr type="l" for="ch" forName="text7" refType="w" fact="0.2451"/>
          <dgm:constr type="t" for="ch" forName="text7" refType="h" fact="0.4535"/>
          <dgm:constr type="w" for="ch" forName="text7" refType="w" fact="0.1425"/>
          <dgm:constr type="h" for="ch" forName="text7" refType="h" fact="0.2049"/>
          <dgm:constr type="l" for="ch" forName="image7" refType="w" fact="0.1225"/>
          <dgm:constr type="t" for="ch" forName="image7" refType="h" fact="0.5674"/>
          <dgm:constr type="w" for="ch" forName="image7" refType="w" fact="0.1425"/>
          <dgm:constr type="h" for="ch" forName="image7" refType="h" fact="0.2049"/>
          <dgm:constr type="l" for="ch" forName="imageaccent7" refType="w" fact="0.2195"/>
          <dgm:constr type="t" for="ch" forName="imageaccent7" refType="h" fact="0.5703"/>
          <dgm:constr type="w" for="ch" forName="imageaccent7" refType="w" fact="0.0166"/>
          <dgm:constr type="h" for="ch" forName="imageaccent7" refType="h" fact="0.024"/>
          <dgm:constr type="l" for="ch" forName="textaccent7" refType="w" fact="0.2491"/>
          <dgm:constr type="t" for="ch" forName="textaccent7" refType="h" fact="0.5443"/>
          <dgm:constr type="w" for="ch" forName="textaccent7" refType="w" fact="0.0166"/>
          <dgm:constr type="h" for="ch" forName="textaccent7" refType="h" fact="0.024"/>
          <dgm:constr type="l" for="ch" forName="image8" refType="w" fact="0.6123"/>
          <dgm:constr type="t" for="ch" forName="image8" refType="h" fact="0.5696"/>
          <dgm:constr type="w" for="ch" forName="image8" refType="w" fact="0.1425"/>
          <dgm:constr type="h" for="ch" forName="image8" refType="h" fact="0.2049"/>
          <dgm:constr type="l" for="ch" forName="text8" refType="w" fact="0.7349"/>
          <dgm:constr type="t" for="ch" forName="text8" refType="h" fact="0.4574"/>
          <dgm:constr type="w" for="ch" forName="text8" refType="w" fact="0.1425"/>
          <dgm:constr type="h" for="ch" forName="text8" refType="h" fact="0.2049"/>
          <dgm:constr type="l" for="ch" forName="imageaccent8" refType="w" fact="0.7367"/>
          <dgm:constr type="t" for="ch" forName="imageaccent8" refType="h" fact="0.6595"/>
          <dgm:constr type="w" for="ch" forName="imageaccent8" refType="w" fact="0.0166"/>
          <dgm:constr type="h" for="ch" forName="imageaccent8" refType="h" fact="0.024"/>
          <dgm:constr type="l" for="ch" forName="textaccent8" refType="w" fact="0.7631"/>
          <dgm:constr type="t" for="ch" forName="textaccent8" refType="h" fact="0.6369"/>
          <dgm:constr type="w" for="ch" forName="textaccent8" refType="w" fact="0.0166"/>
          <dgm:constr type="h" for="ch" forName="textaccent8" refType="h" fact="0.024"/>
          <dgm:constr type="l" for="ch" forName="text9" refType="w" fact="0.7354"/>
          <dgm:constr type="t" for="ch" forName="text9" refType="h" fact="0.0044"/>
          <dgm:constr type="w" for="ch" forName="text9" refType="w" fact="0.1425"/>
          <dgm:constr type="h" for="ch" forName="text9" refType="h" fact="0.2049"/>
          <dgm:constr type="l" for="ch" forName="textaccent9" refType="w" fact="0.8339"/>
          <dgm:constr type="t" for="ch" forName="textaccent9" refType="h" fact="0.1846"/>
          <dgm:constr type="w" for="ch" forName="textaccent9" refType="w" fact="0.0166"/>
          <dgm:constr type="h" for="ch" forName="textaccent9" refType="h" fact="0.024"/>
          <dgm:constr type="l" for="ch" forName="image9" refType="w" fact="0.7354"/>
          <dgm:constr type="t" for="ch" forName="image9" refType="h" fact="0.2306"/>
          <dgm:constr type="w" for="ch" forName="image9" refType="w" fact="0.1425"/>
          <dgm:constr type="h" for="ch" forName="image9" refType="h" fact="0.2049"/>
          <dgm:constr type="l" for="ch" forName="imageaccent9" refType="w" fact="0.8339"/>
          <dgm:constr type="t" for="ch" forName="imageaccent9" refType="h" fact="0.2318"/>
          <dgm:constr type="w" for="ch" forName="imageaccent9" refType="w" fact="0.0166"/>
          <dgm:constr type="h" for="ch" forName="imageaccent9" refType="h" fact="0.024"/>
          <dgm:constr type="l" for="ch" forName="image10" refType="w" fact="0.2446"/>
          <dgm:constr type="t" for="ch" forName="image10" refType="h" fact="0.6805"/>
          <dgm:constr type="w" for="ch" forName="image10" refType="w" fact="0.1425"/>
          <dgm:constr type="h" for="ch" forName="image10" refType="h" fact="0.2049"/>
          <dgm:constr type="l" for="ch" forName="text10" refType="w" fact="0.3672"/>
          <dgm:constr type="t" for="ch" forName="text10" refType="h" fact="0.5683"/>
          <dgm:constr type="w" for="ch" forName="text10" refType="w" fact="0.1425"/>
          <dgm:constr type="h" for="ch" forName="text10" refType="h" fact="0.2049"/>
          <dgm:constr type="l" for="ch" forName="imageaccent10" refType="w" fact="0.369"/>
          <dgm:constr type="t" for="ch" forName="imageaccent10" refType="h" fact="0.7704"/>
          <dgm:constr type="w" for="ch" forName="imageaccent10" refType="w" fact="0.0166"/>
          <dgm:constr type="h" for="ch" forName="imageaccent10" refType="h" fact="0.024"/>
          <dgm:constr type="l" for="ch" forName="textaccent10" refType="w" fact="0.3954"/>
          <dgm:constr type="t" for="ch" forName="textaccent10" refType="h" fact="0.7478"/>
          <dgm:constr type="w" for="ch" forName="textaccent10" refType="w" fact="0.0166"/>
          <dgm:constr type="h" for="ch" forName="textaccent10" refType="h" fact="0.024"/>
          <dgm:constr type="l" for="ch" forName="text11" refType="w" fact="0.612"/>
          <dgm:constr type="t" for="ch" forName="text11" refType="h" fact="0.7951"/>
          <dgm:constr type="w" for="ch" forName="text11" refType="w" fact="0.1425"/>
          <dgm:constr type="h" for="ch" forName="text11" refType="h" fact="0.2049"/>
          <dgm:constr type="l" for="ch" forName="image11" refType="w" fact="0.4894"/>
          <dgm:constr type="t" for="ch" forName="image11" refType="h" fact="0.6816"/>
          <dgm:constr type="w" for="ch" forName="image11" refType="w" fact="0.1425"/>
          <dgm:constr type="h" for="ch" forName="image11" refType="h" fact="0.2049"/>
          <dgm:constr type="l" for="ch" forName="imageaccent11" refType="w" fact="0.5874"/>
          <dgm:constr type="t" for="ch" forName="imageaccent11" refType="h" fact="0.8589"/>
          <dgm:constr type="w" for="ch" forName="imageaccent11" refType="w" fact="0.0166"/>
          <dgm:constr type="h" for="ch" forName="imageaccent11" refType="h" fact="0.024"/>
          <dgm:constr type="l" for="ch" forName="textaccent11" refType="w" fact="0.6154"/>
          <dgm:constr type="t" for="ch" forName="textaccent11" refType="h" fact="0.8863"/>
          <dgm:constr type="w" for="ch" forName="textaccent11" refType="w" fact="0.0166"/>
          <dgm:constr type="h" for="ch" forName="textaccent11" refType="h" fact="0.024"/>
          <dgm:constr type="l" for="ch" forName="text12" refType="w" fact="0.735"/>
          <dgm:constr type="t" for="ch" forName="text12" refType="h" fact="0.684"/>
          <dgm:constr type="w" for="ch" forName="text12" refType="w" fact="0.1425"/>
          <dgm:constr type="h" for="ch" forName="text12" refType="h" fact="0.2049"/>
          <dgm:constr type="l" for="ch" forName="image12" refType="w" fact="0.8575"/>
          <dgm:constr type="t" for="ch" forName="image12" refType="h" fact="0.5718"/>
          <dgm:constr type="w" for="ch" forName="image12" refType="w" fact="0.1425"/>
          <dgm:constr type="h" for="ch" forName="image12" refType="h" fact="0.2049"/>
          <dgm:constr type="l" for="ch" forName="textaccent12" refType="w" fact="0.8594"/>
          <dgm:constr type="t" for="ch" forName="textaccent12" refType="h" fact="0.7739"/>
          <dgm:constr type="w" for="ch" forName="textaccent12" refType="w" fact="0.0166"/>
          <dgm:constr type="h" for="ch" forName="textaccent12" refType="h" fact="0.024"/>
          <dgm:constr type="l" for="ch" forName="imageaccent12" refType="w" fact="0.8858"/>
          <dgm:constr type="t" for="ch" forName="imageaccent12" refType="h" fact="0.7513"/>
          <dgm:constr type="w" for="ch" forName="imageaccent12" refType="w" fact="0.0166"/>
          <dgm:constr type="h" for="ch" forName="imageaccent12" refType="h" fact="0.024"/>
        </dgm:constrLst>
      </dgm:else>
    </dgm:choose>
    <dgm:forEach name="wrapper" axis="self" ptType="parTrans">
      <dgm:forEach name="wrapper2" axis="self" ptType="sibTrans" st="2">
        <dgm:forEach name="textRepeat" axis="self">
          <dgm:layoutNode name="textRepeatNode" styleLbl="alignNode1">
            <dgm:varLst>
              <dgm:chMax val="0"/>
              <dgm:chPref val="0"/>
              <dgm:bulletEnabled val="1"/>
            </dgm:varLst>
            <dgm:alg type="tx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.1"/>
              <dgm:constr type="bMarg" refType="primFontSz" fact="0.1"/>
            </dgm:constrLst>
            <dgm:ruleLst>
              <dgm:rule type="primFontSz" val="5" fact="NaN" max="NaN"/>
            </dgm:ruleLst>
          </dgm:layoutNode>
        </dgm:forEach>
        <dgm:forEach name="accentRepeat" axis="self">
          <dgm:layoutNode name="accentRepeatNode" styleLbl="solidAlignAcc1">
            <dgm:alg type="sp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/>
          </dgm:layoutNode>
        </dgm:forEach>
        <dgm:forEach name="imageRepeat" axis="self">
          <dgm:layoutNode name="imageRepeatNode" styleLbl="alignAcc1">
            <dgm:alg type="sp"/>
            <dgm:shape xmlns:r="http://schemas.openxmlformats.org/officeDocument/2006/relationships" type="hexagon" r:blip="" blipPhldr="1">
              <dgm:adjLst>
                <dgm:adj idx="1" val="0.25"/>
                <dgm:adj idx="2" val="1.1547"/>
              </dgm:adjLst>
            </dgm:shape>
            <dgm:presOf axis="self"/>
          </dgm:layoutNode>
        </dgm:forEach>
      </dgm:forEach>
    </dgm:forEach>
    <dgm:forEach name="Name14" axis="ch" ptType="node" cnt="1">
      <dgm:layoutNode name="text1">
        <dgm:alg type="sp"/>
        <dgm:shape xmlns:r="http://schemas.openxmlformats.org/officeDocument/2006/relationships" r:blip="">
          <dgm:adjLst/>
        </dgm:shape>
        <dgm:presOf/>
        <dgm:constrLst/>
        <dgm:forEach name="Name15" ref="textRepeat"/>
      </dgm:layoutNode>
      <dgm:layoutNode name="textaccent1">
        <dgm:alg type="sp"/>
        <dgm:shape xmlns:r="http://schemas.openxmlformats.org/officeDocument/2006/relationships" r:blip="">
          <dgm:adjLst/>
        </dgm:shape>
        <dgm:presOf/>
        <dgm:constrLst/>
        <dgm:forEach name="Name16" ref="accentRepeat"/>
      </dgm:layoutNode>
    </dgm:forEach>
    <dgm:forEach name="Name17" axis="ch" ptType="sibTrans" hideLastTrans="0" cnt="1">
      <dgm:layoutNode name="image1">
        <dgm:alg type="sp"/>
        <dgm:shape xmlns:r="http://schemas.openxmlformats.org/officeDocument/2006/relationships" r:blip="">
          <dgm:adjLst/>
        </dgm:shape>
        <dgm:presOf/>
        <dgm:constrLst/>
        <dgm:forEach name="Name18" ref="imageRepeat"/>
      </dgm:layoutNode>
      <dgm:layoutNode name="imageaccent1">
        <dgm:alg type="sp"/>
        <dgm:shape xmlns:r="http://schemas.openxmlformats.org/officeDocument/2006/relationships" r:blip="">
          <dgm:adjLst/>
        </dgm:shape>
        <dgm:presOf/>
        <dgm:constrLst/>
        <dgm:forEach name="Name19" ref="accentRepeat"/>
      </dgm:layoutNode>
    </dgm:forEach>
    <dgm:forEach name="Name20" axis="ch" ptType="node" st="2" cnt="1">
      <dgm:layoutNode name="text2">
        <dgm:alg type="sp"/>
        <dgm:shape xmlns:r="http://schemas.openxmlformats.org/officeDocument/2006/relationships" r:blip="">
          <dgm:adjLst/>
        </dgm:shape>
        <dgm:presOf/>
        <dgm:constrLst/>
        <dgm:forEach name="Name21" ref="textRepeat"/>
      </dgm:layoutNode>
      <dgm:layoutNode name="textaccent2">
        <dgm:alg type="sp"/>
        <dgm:shape xmlns:r="http://schemas.openxmlformats.org/officeDocument/2006/relationships" r:blip="">
          <dgm:adjLst/>
        </dgm:shape>
        <dgm:presOf/>
        <dgm:constrLst/>
        <dgm:forEach name="Name22" ref="accentRepeat"/>
      </dgm:layoutNode>
    </dgm:forEach>
    <dgm:forEach name="Name23" axis="ch" ptType="sibTrans" hideLastTrans="0" st="2" cnt="1">
      <dgm:layoutNode name="image2">
        <dgm:alg type="sp"/>
        <dgm:shape xmlns:r="http://schemas.openxmlformats.org/officeDocument/2006/relationships" r:blip="">
          <dgm:adjLst/>
        </dgm:shape>
        <dgm:presOf/>
        <dgm:constrLst/>
        <dgm:forEach name="Name24" ref="imageRepeat"/>
      </dgm:layoutNode>
      <dgm:layoutNode name="imageaccent2">
        <dgm:alg type="sp"/>
        <dgm:shape xmlns:r="http://schemas.openxmlformats.org/officeDocument/2006/relationships" r:blip="">
          <dgm:adjLst/>
        </dgm:shape>
        <dgm:presOf/>
        <dgm:constrLst/>
        <dgm:forEach name="Name25" ref="accentRepeat"/>
      </dgm:layoutNode>
    </dgm:forEach>
    <dgm:forEach name="Name26" axis="ch" ptType="node" st="3" cnt="1">
      <dgm:layoutNode name="text3">
        <dgm:alg type="sp"/>
        <dgm:shape xmlns:r="http://schemas.openxmlformats.org/officeDocument/2006/relationships" r:blip="">
          <dgm:adjLst/>
        </dgm:shape>
        <dgm:presOf/>
        <dgm:constrLst/>
        <dgm:forEach name="Name27" ref="textRepeat"/>
      </dgm:layoutNode>
      <dgm:layoutNode name="textaccent3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</dgm:forEach>
    <dgm:forEach name="Name29" axis="ch" ptType="sibTrans" hideLastTrans="0" st="3" cnt="1">
      <dgm:layoutNode name="image3">
        <dgm:alg type="sp"/>
        <dgm:shape xmlns:r="http://schemas.openxmlformats.org/officeDocument/2006/relationships" r:blip="">
          <dgm:adjLst/>
        </dgm:shape>
        <dgm:presOf/>
        <dgm:constrLst/>
        <dgm:forEach name="Name30" ref="imageRepeat"/>
      </dgm:layoutNode>
      <dgm:layoutNode name="imageaccent3">
        <dgm:alg type="sp"/>
        <dgm:shape xmlns:r="http://schemas.openxmlformats.org/officeDocument/2006/relationships" r:blip="">
          <dgm:adjLst/>
        </dgm:shape>
        <dgm:presOf/>
        <dgm:constrLst/>
        <dgm:forEach name="Name31" ref="accentRepeat"/>
      </dgm:layoutNode>
    </dgm:forEach>
    <dgm:forEach name="Name32" axis="ch" ptType="node" st="4" cnt="1">
      <dgm:layoutNode name="text4">
        <dgm:alg type="sp"/>
        <dgm:shape xmlns:r="http://schemas.openxmlformats.org/officeDocument/2006/relationships" r:blip="">
          <dgm:adjLst/>
        </dgm:shape>
        <dgm:presOf/>
        <dgm:constrLst/>
        <dgm:forEach name="Name33" ref="textRepeat"/>
      </dgm:layoutNode>
      <dgm:layoutNode name="textaccent4">
        <dgm:alg type="sp"/>
        <dgm:shape xmlns:r="http://schemas.openxmlformats.org/officeDocument/2006/relationships" r:blip="">
          <dgm:adjLst/>
        </dgm:shape>
        <dgm:presOf/>
        <dgm:constrLst/>
        <dgm:forEach name="Name34" ref="accentRepeat"/>
      </dgm:layoutNode>
    </dgm:forEach>
    <dgm:forEach name="Name35" axis="ch" ptType="sibTrans" hideLastTrans="0" st="4" cnt="1">
      <dgm:layoutNode name="image4">
        <dgm:alg type="sp"/>
        <dgm:shape xmlns:r="http://schemas.openxmlformats.org/officeDocument/2006/relationships" r:blip="">
          <dgm:adjLst/>
        </dgm:shape>
        <dgm:presOf/>
        <dgm:constrLst/>
        <dgm:forEach name="Name36" ref="imageRepeat"/>
      </dgm:layoutNode>
      <dgm:layoutNode name="imageaccent4">
        <dgm:alg type="sp"/>
        <dgm:shape xmlns:r="http://schemas.openxmlformats.org/officeDocument/2006/relationships" r:blip="">
          <dgm:adjLst/>
        </dgm:shape>
        <dgm:presOf/>
        <dgm:constrLst/>
        <dgm:forEach name="Name37" ref="accentRepeat"/>
      </dgm:layoutNode>
    </dgm:forEach>
    <dgm:forEach name="Name38" axis="ch" ptType="node" st="5" cnt="1">
      <dgm:layoutNode name="text5">
        <dgm:alg type="sp"/>
        <dgm:shape xmlns:r="http://schemas.openxmlformats.org/officeDocument/2006/relationships" r:blip="">
          <dgm:adjLst/>
        </dgm:shape>
        <dgm:presOf/>
        <dgm:constrLst/>
        <dgm:forEach name="Name39" ref="textRepeat"/>
      </dgm:layoutNode>
      <dgm:layoutNode name="textaccent5">
        <dgm:alg type="sp"/>
        <dgm:shape xmlns:r="http://schemas.openxmlformats.org/officeDocument/2006/relationships" r:blip="">
          <dgm:adjLst/>
        </dgm:shape>
        <dgm:presOf/>
        <dgm:constrLst/>
        <dgm:forEach name="Name40" ref="accentRepeat"/>
      </dgm:layoutNode>
    </dgm:forEach>
    <dgm:forEach name="Name41" axis="ch" ptType="sibTrans" hideLastTrans="0" st="5" cnt="1">
      <dgm:layoutNode name="image5">
        <dgm:alg type="sp"/>
        <dgm:shape xmlns:r="http://schemas.openxmlformats.org/officeDocument/2006/relationships" r:blip="">
          <dgm:adjLst/>
        </dgm:shape>
        <dgm:presOf/>
        <dgm:constrLst/>
        <dgm:forEach name="Name42" ref="imageRepeat"/>
      </dgm:layoutNode>
      <dgm:layoutNode name="imageaccent5">
        <dgm:alg type="sp"/>
        <dgm:shape xmlns:r="http://schemas.openxmlformats.org/officeDocument/2006/relationships" r:blip="">
          <dgm:adjLst/>
        </dgm:shape>
        <dgm:presOf/>
        <dgm:constrLst/>
        <dgm:forEach name="Name43" ref="accentRepeat"/>
      </dgm:layoutNode>
    </dgm:forEach>
    <dgm:forEach name="Name44" axis="ch" ptType="node" st="6" cnt="1">
      <dgm:layoutNode name="text6">
        <dgm:alg type="sp"/>
        <dgm:shape xmlns:r="http://schemas.openxmlformats.org/officeDocument/2006/relationships" r:blip="">
          <dgm:adjLst/>
        </dgm:shape>
        <dgm:presOf/>
        <dgm:constrLst/>
        <dgm:forEach name="Name45" ref="textRepeat"/>
      </dgm:layoutNode>
      <dgm:layoutNode name="textaccent6">
        <dgm:alg type="sp"/>
        <dgm:shape xmlns:r="http://schemas.openxmlformats.org/officeDocument/2006/relationships" r:blip="">
          <dgm:adjLst/>
        </dgm:shape>
        <dgm:presOf/>
        <dgm:constrLst/>
        <dgm:forEach name="Name46" ref="accentRepeat"/>
      </dgm:layoutNode>
    </dgm:forEach>
    <dgm:forEach name="Name47" axis="ch" ptType="sibTrans" hideLastTrans="0" st="6" cnt="1">
      <dgm:layoutNode name="image6">
        <dgm:alg type="sp"/>
        <dgm:shape xmlns:r="http://schemas.openxmlformats.org/officeDocument/2006/relationships" r:blip="">
          <dgm:adjLst/>
        </dgm:shape>
        <dgm:presOf/>
        <dgm:constrLst/>
        <dgm:forEach name="Name48" ref="imageRepeat"/>
      </dgm:layoutNode>
      <dgm:layoutNode name="imageaccent6">
        <dgm:alg type="sp"/>
        <dgm:shape xmlns:r="http://schemas.openxmlformats.org/officeDocument/2006/relationships" r:blip="">
          <dgm:adjLst/>
        </dgm:shape>
        <dgm:presOf/>
        <dgm:constrLst/>
        <dgm:forEach name="Name49" ref="accentRepeat"/>
      </dgm:layoutNode>
    </dgm:forEach>
    <dgm:forEach name="Name50" axis="ch" ptType="node" st="7" cnt="1">
      <dgm:layoutNode name="text7">
        <dgm:alg type="sp"/>
        <dgm:shape xmlns:r="http://schemas.openxmlformats.org/officeDocument/2006/relationships" r:blip="">
          <dgm:adjLst/>
        </dgm:shape>
        <dgm:presOf/>
        <dgm:constrLst/>
        <dgm:forEach name="Name51" ref="textRepeat"/>
      </dgm:layoutNode>
      <dgm:layoutNode name="textaccent7">
        <dgm:alg type="sp"/>
        <dgm:shape xmlns:r="http://schemas.openxmlformats.org/officeDocument/2006/relationships" r:blip="">
          <dgm:adjLst/>
        </dgm:shape>
        <dgm:presOf/>
        <dgm:constrLst/>
        <dgm:forEach name="Name52" ref="accentRepeat"/>
      </dgm:layoutNode>
    </dgm:forEach>
    <dgm:forEach name="Name53" axis="ch" ptType="sibTrans" hideLastTrans="0" st="7" cnt="1">
      <dgm:layoutNode name="image7">
        <dgm:alg type="sp"/>
        <dgm:shape xmlns:r="http://schemas.openxmlformats.org/officeDocument/2006/relationships" r:blip="">
          <dgm:adjLst/>
        </dgm:shape>
        <dgm:presOf/>
        <dgm:constrLst/>
        <dgm:forEach name="Name54" ref="imageRepeat"/>
      </dgm:layoutNode>
      <dgm:layoutNode name="imageaccent7">
        <dgm:alg type="sp"/>
        <dgm:shape xmlns:r="http://schemas.openxmlformats.org/officeDocument/2006/relationships" r:blip="">
          <dgm:adjLst/>
        </dgm:shape>
        <dgm:presOf/>
        <dgm:constrLst/>
        <dgm:forEach name="Name55" ref="accentRepeat"/>
      </dgm:layoutNode>
    </dgm:forEach>
    <dgm:forEach name="Name56" axis="ch" ptType="node" st="8" cnt="1">
      <dgm:layoutNode name="text8">
        <dgm:alg type="sp"/>
        <dgm:shape xmlns:r="http://schemas.openxmlformats.org/officeDocument/2006/relationships" r:blip="">
          <dgm:adjLst/>
        </dgm:shape>
        <dgm:presOf/>
        <dgm:constrLst/>
        <dgm:forEach name="Name57" ref="textRepeat"/>
      </dgm:layoutNode>
      <dgm:layoutNode name="textaccent8">
        <dgm:alg type="sp"/>
        <dgm:shape xmlns:r="http://schemas.openxmlformats.org/officeDocument/2006/relationships" r:blip="">
          <dgm:adjLst/>
        </dgm:shape>
        <dgm:presOf/>
        <dgm:constrLst/>
        <dgm:forEach name="Name58" ref="accentRepeat"/>
      </dgm:layoutNode>
    </dgm:forEach>
    <dgm:forEach name="Name59" axis="ch" ptType="sibTrans" hideLastTrans="0" st="8" cnt="1">
      <dgm:layoutNode name="image8">
        <dgm:alg type="sp"/>
        <dgm:shape xmlns:r="http://schemas.openxmlformats.org/officeDocument/2006/relationships" r:blip="">
          <dgm:adjLst/>
        </dgm:shape>
        <dgm:presOf/>
        <dgm:constrLst/>
        <dgm:forEach name="Name60" ref="imageRepeat"/>
      </dgm:layoutNode>
      <dgm:layoutNode name="imageaccent8">
        <dgm:alg type="sp"/>
        <dgm:shape xmlns:r="http://schemas.openxmlformats.org/officeDocument/2006/relationships" r:blip="">
          <dgm:adjLst/>
        </dgm:shape>
        <dgm:presOf/>
        <dgm:constrLst/>
        <dgm:forEach name="Name61" ref="accentRepeat"/>
      </dgm:layoutNode>
    </dgm:forEach>
    <dgm:forEach name="Name62" axis="ch" ptType="node" st="9" cnt="1">
      <dgm:layoutNode name="text9">
        <dgm:alg type="sp"/>
        <dgm:shape xmlns:r="http://schemas.openxmlformats.org/officeDocument/2006/relationships" r:blip="">
          <dgm:adjLst/>
        </dgm:shape>
        <dgm:presOf/>
        <dgm:constrLst/>
        <dgm:forEach name="Name63" ref="textRepeat"/>
      </dgm:layoutNode>
      <dgm:layoutNode name="textaccent9">
        <dgm:alg type="sp"/>
        <dgm:shape xmlns:r="http://schemas.openxmlformats.org/officeDocument/2006/relationships" r:blip="">
          <dgm:adjLst/>
        </dgm:shape>
        <dgm:presOf/>
        <dgm:constrLst/>
        <dgm:forEach name="Name64" ref="accentRepeat"/>
      </dgm:layoutNode>
    </dgm:forEach>
    <dgm:forEach name="Name65" axis="ch" ptType="sibTrans" hideLastTrans="0" st="9" cnt="1">
      <dgm:layoutNode name="image9">
        <dgm:alg type="sp"/>
        <dgm:shape xmlns:r="http://schemas.openxmlformats.org/officeDocument/2006/relationships" r:blip="">
          <dgm:adjLst/>
        </dgm:shape>
        <dgm:presOf/>
        <dgm:constrLst/>
        <dgm:forEach name="Name66" ref="imageRepeat"/>
      </dgm:layoutNode>
      <dgm:layoutNode name="imageaccent9">
        <dgm:alg type="sp"/>
        <dgm:shape xmlns:r="http://schemas.openxmlformats.org/officeDocument/2006/relationships" r:blip="">
          <dgm:adjLst/>
        </dgm:shape>
        <dgm:presOf/>
        <dgm:constrLst/>
        <dgm:forEach name="Name67" ref="accentRepeat"/>
      </dgm:layoutNode>
    </dgm:forEach>
    <dgm:forEach name="Name68" axis="ch" ptType="node" st="10" cnt="1">
      <dgm:layoutNode name="text10">
        <dgm:alg type="sp"/>
        <dgm:shape xmlns:r="http://schemas.openxmlformats.org/officeDocument/2006/relationships" r:blip="">
          <dgm:adjLst/>
        </dgm:shape>
        <dgm:presOf/>
        <dgm:constrLst/>
        <dgm:forEach name="Name69" ref="textRepeat"/>
      </dgm:layoutNode>
      <dgm:layoutNode name="textaccent10">
        <dgm:alg type="sp"/>
        <dgm:shape xmlns:r="http://schemas.openxmlformats.org/officeDocument/2006/relationships" r:blip="">
          <dgm:adjLst/>
        </dgm:shape>
        <dgm:presOf/>
        <dgm:constrLst/>
        <dgm:forEach name="Name70" ref="accentRepeat"/>
      </dgm:layoutNode>
    </dgm:forEach>
    <dgm:forEach name="Name71" axis="ch" ptType="sibTrans" hideLastTrans="0" st="10" cnt="1">
      <dgm:layoutNode name="image10">
        <dgm:alg type="sp"/>
        <dgm:shape xmlns:r="http://schemas.openxmlformats.org/officeDocument/2006/relationships" r:blip="">
          <dgm:adjLst/>
        </dgm:shape>
        <dgm:presOf/>
        <dgm:constrLst/>
        <dgm:forEach name="Name72" ref="imageRepeat"/>
      </dgm:layoutNode>
      <dgm:layoutNode name="imageaccent10">
        <dgm:alg type="sp"/>
        <dgm:shape xmlns:r="http://schemas.openxmlformats.org/officeDocument/2006/relationships" r:blip="">
          <dgm:adjLst/>
        </dgm:shape>
        <dgm:presOf/>
        <dgm:constrLst/>
        <dgm:forEach name="Name73" ref="accentRepeat"/>
      </dgm:layoutNode>
    </dgm:forEach>
    <dgm:forEach name="Name74" axis="ch" ptType="node" st="11" cnt="1">
      <dgm:layoutNode name="text11">
        <dgm:alg type="sp"/>
        <dgm:shape xmlns:r="http://schemas.openxmlformats.org/officeDocument/2006/relationships" r:blip="">
          <dgm:adjLst/>
        </dgm:shape>
        <dgm:presOf/>
        <dgm:constrLst/>
        <dgm:forEach name="Name75" ref="textRepeat"/>
      </dgm:layoutNode>
      <dgm:layoutNode name="textaccent1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</dgm:forEach>
    <dgm:forEach name="Name77" axis="ch" ptType="sibTrans" hideLastTrans="0" st="11" cnt="1">
      <dgm:layoutNode name="image11">
        <dgm:alg type="sp"/>
        <dgm:shape xmlns:r="http://schemas.openxmlformats.org/officeDocument/2006/relationships" r:blip="">
          <dgm:adjLst/>
        </dgm:shape>
        <dgm:presOf/>
        <dgm:constrLst/>
        <dgm:forEach name="Name78" ref="imageRepeat"/>
      </dgm:layoutNode>
      <dgm:layoutNode name="imageaccent11">
        <dgm:alg type="sp"/>
        <dgm:shape xmlns:r="http://schemas.openxmlformats.org/officeDocument/2006/relationships" r:blip="">
          <dgm:adjLst/>
        </dgm:shape>
        <dgm:presOf/>
        <dgm:constrLst/>
        <dgm:forEach name="Name79" ref="accentRepeat"/>
      </dgm:layoutNode>
    </dgm:forEach>
    <dgm:forEach name="Name80" axis="ch" ptType="node" st="12" cnt="1">
      <dgm:layoutNode name="text12">
        <dgm:alg type="sp"/>
        <dgm:shape xmlns:r="http://schemas.openxmlformats.org/officeDocument/2006/relationships" r:blip="">
          <dgm:adjLst/>
        </dgm:shape>
        <dgm:presOf/>
        <dgm:constrLst/>
        <dgm:forEach name="Name81" ref="textRepeat"/>
      </dgm:layoutNode>
      <dgm:layoutNode name="textaccent12">
        <dgm:alg type="sp"/>
        <dgm:shape xmlns:r="http://schemas.openxmlformats.org/officeDocument/2006/relationships" r:blip="">
          <dgm:adjLst/>
        </dgm:shape>
        <dgm:presOf/>
        <dgm:constrLst/>
        <dgm:forEach name="Name82" ref="accentRepeat"/>
      </dgm:layoutNode>
    </dgm:forEach>
    <dgm:forEach name="Name83" axis="ch" ptType="sibTrans" hideLastTrans="0" st="12" cnt="1">
      <dgm:layoutNode name="image12">
        <dgm:alg type="sp"/>
        <dgm:shape xmlns:r="http://schemas.openxmlformats.org/officeDocument/2006/relationships" r:blip="">
          <dgm:adjLst/>
        </dgm:shape>
        <dgm:presOf/>
        <dgm:constrLst/>
        <dgm:forEach name="Name84" ref="imageRepeat"/>
      </dgm:layoutNode>
      <dgm:layoutNode name="imageaccent12">
        <dgm:alg type="sp"/>
        <dgm:shape xmlns:r="http://schemas.openxmlformats.org/officeDocument/2006/relationships" r:blip="">
          <dgm:adjLst/>
        </dgm:shape>
        <dgm:presOf/>
        <dgm:constrLst/>
        <dgm:forEach name="Name85" ref="accentRepeat"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 /><Relationship Id="rId2" Type="http://schemas.openxmlformats.org/officeDocument/2006/relationships/image" Target="../media/image6.png" /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 /><Relationship Id="rId2" Type="http://schemas.openxmlformats.org/officeDocument/2006/relationships/image" Target="../media/image6.png" /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 /><Relationship Id="rId2" Type="http://schemas.openxmlformats.org/officeDocument/2006/relationships/image" Target="../media/image6.png" /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 /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 /><Relationship Id="rId2" Type="http://schemas.openxmlformats.org/officeDocument/2006/relationships/image" Target="../media/image6.png" /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2"/>
          <p:cNvSpPr txBox="1">
            <a:spLocks noGrp="1"/>
          </p:cNvSpPr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rPr lang="es-ES"/>
              <a:t>Haga clic para modificar el estilo de título del patrón</a:t>
            </a:r>
            <a:endParaRPr dirty="0"/>
          </a:p>
        </p:txBody>
      </p:sp>
      <p:sp>
        <p:nvSpPr>
          <p:cNvPr id="18" name="Google Shape;18;p2"/>
          <p:cNvSpPr txBox="1">
            <a:spLocks noGrp="1"/>
          </p:cNvSpPr>
          <p:nvPr>
            <p:ph type="subTitle" idx="1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editar el estilo de subtítulo del patrón</a:t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En blanco">
    <p:bg>
      <p:bgPr>
        <a:solidFill>
          <a:schemeClr val="accent4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6707" y="4583880"/>
            <a:ext cx="1244009" cy="357167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2641" y="3955308"/>
            <a:ext cx="818708" cy="498047"/>
          </a:xfrm>
          <a:prstGeom prst="rect">
            <a:avLst/>
          </a:prstGeom>
        </p:spPr>
      </p:pic>
      <p:sp>
        <p:nvSpPr>
          <p:cNvPr id="5" name="Marcador de texto 17"/>
          <p:cNvSpPr txBox="1">
            <a:spLocks/>
          </p:cNvSpPr>
          <p:nvPr/>
        </p:nvSpPr>
        <p:spPr>
          <a:xfrm>
            <a:off x="5311123" y="218815"/>
            <a:ext cx="3047477" cy="3524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s-ES" dirty="0">
                <a:solidFill>
                  <a:schemeClr val="tx1"/>
                </a:solidFill>
              </a:rPr>
              <a:t>English</a:t>
            </a:r>
          </a:p>
        </p:txBody>
      </p:sp>
      <p:sp>
        <p:nvSpPr>
          <p:cNvPr id="6" name="Marcador de texto 17"/>
          <p:cNvSpPr txBox="1">
            <a:spLocks/>
          </p:cNvSpPr>
          <p:nvPr/>
        </p:nvSpPr>
        <p:spPr>
          <a:xfrm>
            <a:off x="265499" y="4689439"/>
            <a:ext cx="3674798" cy="3524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 dirty="0">
                <a:solidFill>
                  <a:schemeClr val="bg2"/>
                </a:solidFill>
              </a:rPr>
              <a:t>Oliver Castellanos</a:t>
            </a:r>
          </a:p>
        </p:txBody>
      </p:sp>
      <p:sp>
        <p:nvSpPr>
          <p:cNvPr id="7" name="Google Shape;53;p9"/>
          <p:cNvSpPr txBox="1">
            <a:spLocks noGrp="1"/>
          </p:cNvSpPr>
          <p:nvPr>
            <p:ph type="title"/>
          </p:nvPr>
        </p:nvSpPr>
        <p:spPr>
          <a:xfrm>
            <a:off x="299895" y="954892"/>
            <a:ext cx="8222100" cy="77957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tx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r>
              <a:rPr lang="es-ES" dirty="0"/>
              <a:t>Haga clic para modificar el estilo de título del patrón</a:t>
            </a:r>
            <a:endParaRPr dirty="0"/>
          </a:p>
        </p:txBody>
      </p:sp>
      <p:sp>
        <p:nvSpPr>
          <p:cNvPr id="8" name="Google Shape;27;p4"/>
          <p:cNvSpPr txBox="1">
            <a:spLocks noGrp="1"/>
          </p:cNvSpPr>
          <p:nvPr>
            <p:ph type="body" idx="1" hasCustomPrompt="1"/>
          </p:nvPr>
        </p:nvSpPr>
        <p:spPr>
          <a:xfrm>
            <a:off x="265499" y="1864996"/>
            <a:ext cx="8222100" cy="251744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r>
              <a:rPr lang="es-CO" dirty="0"/>
              <a:t>Haga clic para agregar texto</a:t>
            </a:r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s-ES"/>
              <a:t>Haga clic para modificar el estilo de título del patrón</a:t>
            </a:r>
            <a:endParaRPr dirty="0"/>
          </a:p>
        </p:txBody>
      </p:sp>
      <p:sp>
        <p:nvSpPr>
          <p:cNvPr id="27" name="Google Shape;27;p4"/>
          <p:cNvSpPr txBox="1">
            <a:spLocks noGrp="1"/>
          </p:cNvSpPr>
          <p:nvPr>
            <p:ph type="body" idx="1" hasCustomPrompt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r>
              <a:rPr lang="es-CO" dirty="0"/>
              <a:t>Haga clic para agregar texto</a:t>
            </a:r>
            <a:endParaRPr dirty="0"/>
          </a:p>
        </p:txBody>
      </p:sp>
      <p:sp>
        <p:nvSpPr>
          <p:cNvPr id="7" name="Marcador de texto 17"/>
          <p:cNvSpPr txBox="1">
            <a:spLocks/>
          </p:cNvSpPr>
          <p:nvPr/>
        </p:nvSpPr>
        <p:spPr>
          <a:xfrm>
            <a:off x="471900" y="4689439"/>
            <a:ext cx="3674798" cy="3524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 dirty="0">
                <a:solidFill>
                  <a:schemeClr val="tx1"/>
                </a:solidFill>
              </a:rPr>
              <a:t>Oliver Castellanos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1" hasCustomPrompt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tabLst/>
              <a:defRPr sz="1400">
                <a:solidFill>
                  <a:schemeClr val="bg2"/>
                </a:solidFill>
              </a:defRPr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r>
              <a:rPr lang="es-CO" dirty="0"/>
              <a:t>Haga clic para agregar texto</a:t>
            </a:r>
          </a:p>
          <a:p>
            <a:endParaRPr dirty="0"/>
          </a:p>
        </p:txBody>
      </p:sp>
      <p:sp>
        <p:nvSpPr>
          <p:cNvPr id="34" name="Google Shape;34;p5"/>
          <p:cNvSpPr txBox="1">
            <a:spLocks noGrp="1"/>
          </p:cNvSpPr>
          <p:nvPr>
            <p:ph type="body" idx="2" hasCustomPrompt="1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tabLst/>
              <a:defRPr sz="1400">
                <a:solidFill>
                  <a:schemeClr val="bg2"/>
                </a:solidFill>
              </a:defRPr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r>
              <a:rPr lang="es-CO" dirty="0"/>
              <a:t>Haga clic para agregar texto</a:t>
            </a:r>
          </a:p>
          <a:p>
            <a:endParaRPr dirty="0"/>
          </a:p>
        </p:txBody>
      </p:sp>
      <p:sp>
        <p:nvSpPr>
          <p:cNvPr id="8" name="Marcador de texto 17"/>
          <p:cNvSpPr txBox="1">
            <a:spLocks/>
          </p:cNvSpPr>
          <p:nvPr/>
        </p:nvSpPr>
        <p:spPr>
          <a:xfrm>
            <a:off x="163556" y="4689439"/>
            <a:ext cx="3674798" cy="3524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 dirty="0">
                <a:solidFill>
                  <a:schemeClr val="tx1"/>
                </a:solidFill>
              </a:rPr>
              <a:t>Oliver Castellanos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_ONLY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>
            <a:spLocks noGrp="1"/>
          </p:cNvSpPr>
          <p:nvPr>
            <p:ph type="title"/>
          </p:nvPr>
        </p:nvSpPr>
        <p:spPr>
          <a:xfrm>
            <a:off x="2137143" y="74966"/>
            <a:ext cx="5139659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rPr lang="es-ES"/>
              <a:t>Haga clic para modificar el estilo de título del patrón</a:t>
            </a:r>
            <a:endParaRPr dirty="0"/>
          </a:p>
        </p:txBody>
      </p:sp>
      <p:sp>
        <p:nvSpPr>
          <p:cNvPr id="40" name="Google Shape;40;p6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sp>
        <p:nvSpPr>
          <p:cNvPr id="9" name="Google Shape;37;p6"/>
          <p:cNvSpPr/>
          <p:nvPr/>
        </p:nvSpPr>
        <p:spPr>
          <a:xfrm rot="10800000" flipH="1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6707" y="4583880"/>
            <a:ext cx="1244009" cy="357167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2641" y="3955308"/>
            <a:ext cx="818708" cy="498047"/>
          </a:xfrm>
          <a:prstGeom prst="rect">
            <a:avLst/>
          </a:prstGeom>
        </p:spPr>
      </p:pic>
      <p:sp>
        <p:nvSpPr>
          <p:cNvPr id="10" name="Marcador de texto 17"/>
          <p:cNvSpPr txBox="1">
            <a:spLocks/>
          </p:cNvSpPr>
          <p:nvPr/>
        </p:nvSpPr>
        <p:spPr>
          <a:xfrm>
            <a:off x="163556" y="4689439"/>
            <a:ext cx="3674798" cy="3524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 dirty="0">
                <a:solidFill>
                  <a:schemeClr val="tx1"/>
                </a:solidFill>
              </a:rPr>
              <a:t>Oliver Castellanos</a:t>
            </a:r>
          </a:p>
        </p:txBody>
      </p:sp>
      <p:sp>
        <p:nvSpPr>
          <p:cNvPr id="11" name="Google Shape;27;p4"/>
          <p:cNvSpPr txBox="1">
            <a:spLocks noGrp="1"/>
          </p:cNvSpPr>
          <p:nvPr>
            <p:ph type="body" idx="1" hasCustomPrompt="1"/>
          </p:nvPr>
        </p:nvSpPr>
        <p:spPr>
          <a:xfrm>
            <a:off x="265499" y="1672246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r>
              <a:rPr lang="es-CO" dirty="0"/>
              <a:t>Haga clic para agregar texto</a:t>
            </a:r>
            <a:endParaRPr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"/>
          <p:cNvSpPr txBox="1"/>
          <p:nvPr/>
        </p:nvSpPr>
        <p:spPr>
          <a:xfrm rot="10800000" flipH="1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title"/>
          </p:nvPr>
        </p:nvSpPr>
        <p:spPr>
          <a:xfrm>
            <a:off x="226078" y="751204"/>
            <a:ext cx="2808000" cy="95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rPr lang="es-ES"/>
              <a:t>Haga clic para modificar el estilo de título del patrón</a:t>
            </a:r>
            <a:endParaRPr dirty="0"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1"/>
          </p:nvPr>
        </p:nvSpPr>
        <p:spPr>
          <a:xfrm>
            <a:off x="226075" y="1818168"/>
            <a:ext cx="2808000" cy="2811132"/>
          </a:xfrm>
          <a:prstGeom prst="rect">
            <a:avLst/>
          </a:prstGeom>
          <a:solidFill>
            <a:schemeClr val="accent6">
              <a:alpha val="45000"/>
            </a:schemeClr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6707" y="4583880"/>
            <a:ext cx="1244009" cy="357167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2641" y="3955308"/>
            <a:ext cx="818708" cy="498047"/>
          </a:xfrm>
          <a:prstGeom prst="rect">
            <a:avLst/>
          </a:prstGeom>
        </p:spPr>
      </p:pic>
      <p:sp>
        <p:nvSpPr>
          <p:cNvPr id="9" name="Marcador de texto 17"/>
          <p:cNvSpPr txBox="1">
            <a:spLocks/>
          </p:cNvSpPr>
          <p:nvPr/>
        </p:nvSpPr>
        <p:spPr>
          <a:xfrm>
            <a:off x="5311123" y="218815"/>
            <a:ext cx="3047477" cy="3524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s-ES" dirty="0">
                <a:solidFill>
                  <a:schemeClr val="tx1"/>
                </a:solidFill>
              </a:rPr>
              <a:t>English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8"/>
          <p:cNvSpPr txBox="1">
            <a:spLocks noGrp="1"/>
          </p:cNvSpPr>
          <p:nvPr>
            <p:ph type="title"/>
          </p:nvPr>
        </p:nvSpPr>
        <p:spPr>
          <a:xfrm>
            <a:off x="490250" y="613316"/>
            <a:ext cx="6227100" cy="396573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rPr lang="es-ES"/>
              <a:t>Haga clic para modificar el estilo de título del patrón</a:t>
            </a:r>
            <a:endParaRPr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tx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 dirty="0"/>
          </a:p>
        </p:txBody>
      </p:sp>
      <p:sp>
        <p:nvSpPr>
          <p:cNvPr id="54" name="Google Shape;54;p9"/>
          <p:cNvSpPr txBox="1">
            <a:spLocks noGrp="1"/>
          </p:cNvSpPr>
          <p:nvPr>
            <p:ph type="subTitle" idx="1" hasCustomPrompt="1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tabLst/>
              <a:defRPr sz="2100">
                <a:solidFill>
                  <a:schemeClr val="bg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r>
              <a:rPr lang="es-CO" dirty="0"/>
              <a:t>Haga clic para agregar texto</a:t>
            </a:r>
          </a:p>
          <a:p>
            <a:endParaRPr dirty="0"/>
          </a:p>
        </p:txBody>
      </p:sp>
      <p:sp>
        <p:nvSpPr>
          <p:cNvPr id="55" name="Google Shape;55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2018"/>
            <a:ext cx="1967023" cy="417992"/>
          </a:xfrm>
          <a:prstGeom prst="rect">
            <a:avLst/>
          </a:prstGeom>
        </p:spPr>
      </p:pic>
      <p:sp>
        <p:nvSpPr>
          <p:cNvPr id="10" name="Marcador de texto 17"/>
          <p:cNvSpPr txBox="1">
            <a:spLocks/>
          </p:cNvSpPr>
          <p:nvPr/>
        </p:nvSpPr>
        <p:spPr>
          <a:xfrm>
            <a:off x="163556" y="4689439"/>
            <a:ext cx="3674798" cy="3524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 dirty="0">
                <a:solidFill>
                  <a:schemeClr val="tx1"/>
                </a:solidFill>
              </a:rPr>
              <a:t>Oliver Castellanos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4"/>
        </a:solid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1"/>
          <p:cNvSpPr txBox="1">
            <a:spLocks noGrp="1"/>
          </p:cNvSpPr>
          <p:nvPr>
            <p:ph type="title" hasCustomPrompt="1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tx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rPr dirty="0"/>
              <a:t>xx%</a:t>
            </a:r>
          </a:p>
        </p:txBody>
      </p:sp>
      <p:sp>
        <p:nvSpPr>
          <p:cNvPr id="64" name="Google Shape;64;p11"/>
          <p:cNvSpPr txBox="1">
            <a:spLocks noGrp="1"/>
          </p:cNvSpPr>
          <p:nvPr>
            <p:ph type="body" idx="1" hasCustomPrompt="1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solidFill>
                  <a:schemeClr val="bg2"/>
                </a:solidFill>
              </a:defRPr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r>
              <a:rPr lang="es-CO" dirty="0"/>
              <a:t>Haga clic para agregar texto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6707" y="4583880"/>
            <a:ext cx="1244009" cy="357167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2641" y="3955308"/>
            <a:ext cx="818708" cy="498047"/>
          </a:xfrm>
          <a:prstGeom prst="rect">
            <a:avLst/>
          </a:prstGeom>
        </p:spPr>
      </p:pic>
      <p:sp>
        <p:nvSpPr>
          <p:cNvPr id="7" name="Marcador de texto 17"/>
          <p:cNvSpPr txBox="1">
            <a:spLocks/>
          </p:cNvSpPr>
          <p:nvPr/>
        </p:nvSpPr>
        <p:spPr>
          <a:xfrm>
            <a:off x="5311123" y="218815"/>
            <a:ext cx="3047477" cy="3524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s-ES" dirty="0">
                <a:solidFill>
                  <a:schemeClr val="tx1"/>
                </a:solidFill>
              </a:rPr>
              <a:t>English</a:t>
            </a:r>
          </a:p>
        </p:txBody>
      </p:sp>
      <p:sp>
        <p:nvSpPr>
          <p:cNvPr id="10" name="Marcador de texto 17"/>
          <p:cNvSpPr txBox="1">
            <a:spLocks/>
          </p:cNvSpPr>
          <p:nvPr/>
        </p:nvSpPr>
        <p:spPr>
          <a:xfrm>
            <a:off x="471900" y="4689439"/>
            <a:ext cx="3674798" cy="3524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 dirty="0">
                <a:solidFill>
                  <a:schemeClr val="bg2"/>
                </a:solidFill>
              </a:rPr>
              <a:t>Oliver Castellanos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13" Type="http://schemas.openxmlformats.org/officeDocument/2006/relationships/image" Target="../media/image2.png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image" Target="../media/image1.jpg" /><Relationship Id="rId2" Type="http://schemas.openxmlformats.org/officeDocument/2006/relationships/slideLayout" Target="../slideLayouts/slideLayout2.xml" /><Relationship Id="rId16" Type="http://schemas.openxmlformats.org/officeDocument/2006/relationships/image" Target="../media/image5.png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theme" Target="../theme/theme1.xml" /><Relationship Id="rId5" Type="http://schemas.openxmlformats.org/officeDocument/2006/relationships/slideLayout" Target="../slideLayouts/slideLayout5.xml" /><Relationship Id="rId15" Type="http://schemas.openxmlformats.org/officeDocument/2006/relationships/image" Target="../media/image4.png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Relationship Id="rId14" Type="http://schemas.openxmlformats.org/officeDocument/2006/relationships/image" Target="../media/image3.png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aterial">
    <p:bg>
      <p:bgPr>
        <a:blipFill dpi="0" rotWithShape="1">
          <a:blip r:embed="rId1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71900" y="2309643"/>
            <a:ext cx="78867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9745" y="4457833"/>
            <a:ext cx="1509823" cy="584067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7275" y="3963042"/>
            <a:ext cx="812531" cy="494790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2018"/>
            <a:ext cx="1967023" cy="417992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8555932" y="149342"/>
            <a:ext cx="588067" cy="765058"/>
          </a:xfrm>
          <a:prstGeom prst="rect">
            <a:avLst/>
          </a:prstGeom>
        </p:spPr>
      </p:pic>
      <p:sp>
        <p:nvSpPr>
          <p:cNvPr id="18" name="Marcador de texto 17"/>
          <p:cNvSpPr>
            <a:spLocks noGrp="1"/>
          </p:cNvSpPr>
          <p:nvPr>
            <p:ph type="body" idx="1"/>
          </p:nvPr>
        </p:nvSpPr>
        <p:spPr>
          <a:xfrm>
            <a:off x="471900" y="3096567"/>
            <a:ext cx="7886700" cy="3524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/>
              <a:t>Haga clic para agregar subtítulo</a:t>
            </a:r>
          </a:p>
        </p:txBody>
      </p:sp>
      <p:sp>
        <p:nvSpPr>
          <p:cNvPr id="20" name="Marcador de texto 17"/>
          <p:cNvSpPr txBox="1">
            <a:spLocks/>
          </p:cNvSpPr>
          <p:nvPr/>
        </p:nvSpPr>
        <p:spPr>
          <a:xfrm>
            <a:off x="5311123" y="218815"/>
            <a:ext cx="3047477" cy="3524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s-ES" dirty="0"/>
              <a:t>English</a:t>
            </a:r>
          </a:p>
        </p:txBody>
      </p:sp>
      <p:sp>
        <p:nvSpPr>
          <p:cNvPr id="21" name="Marcador de texto 17"/>
          <p:cNvSpPr txBox="1">
            <a:spLocks/>
          </p:cNvSpPr>
          <p:nvPr/>
        </p:nvSpPr>
        <p:spPr>
          <a:xfrm>
            <a:off x="129624" y="4689439"/>
            <a:ext cx="3674798" cy="3524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 dirty="0"/>
              <a:t>Oliver Castellanos</a:t>
            </a: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4000" b="1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chemeClr val="bg1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chemeClr val="bg1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chemeClr val="bg1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chemeClr val="bg1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chemeClr val="bg1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learnenglishteens.britishcouncil.org/grammar/beginner-grammar/these-those" TargetMode="External" /><Relationship Id="rId1" Type="http://schemas.openxmlformats.org/officeDocument/2006/relationships/slideLayout" Target="../slideLayouts/slideLayout7.xml" 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 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 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 /><Relationship Id="rId2" Type="http://schemas.openxmlformats.org/officeDocument/2006/relationships/diagramData" Target="../diagrams/data5.xml" /><Relationship Id="rId1" Type="http://schemas.openxmlformats.org/officeDocument/2006/relationships/slideLayout" Target="../slideLayouts/slideLayout5.xml" /><Relationship Id="rId6" Type="http://schemas.microsoft.com/office/2007/relationships/diagramDrawing" Target="../diagrams/drawing5.xml" /><Relationship Id="rId5" Type="http://schemas.openxmlformats.org/officeDocument/2006/relationships/diagramColors" Target="../diagrams/colors5.xml" /><Relationship Id="rId4" Type="http://schemas.openxmlformats.org/officeDocument/2006/relationships/diagramQuickStyle" Target="../diagrams/quickStyle5.xml" 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 /><Relationship Id="rId2" Type="http://schemas.openxmlformats.org/officeDocument/2006/relationships/diagramData" Target="../diagrams/data6.xml" /><Relationship Id="rId1" Type="http://schemas.openxmlformats.org/officeDocument/2006/relationships/slideLayout" Target="../slideLayouts/slideLayout5.xml" /><Relationship Id="rId6" Type="http://schemas.microsoft.com/office/2007/relationships/diagramDrawing" Target="../diagrams/drawing6.xml" /><Relationship Id="rId5" Type="http://schemas.openxmlformats.org/officeDocument/2006/relationships/diagramColors" Target="../diagrams/colors6.xml" /><Relationship Id="rId4" Type="http://schemas.openxmlformats.org/officeDocument/2006/relationships/diagramQuickStyle" Target="../diagrams/quickStyle6.xml" 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englishteens.britishcouncil.org/skills/reading/beginner-a1-reading" TargetMode="External" /><Relationship Id="rId2" Type="http://schemas.openxmlformats.org/officeDocument/2006/relationships/image" Target="../media/image39.jpg" /><Relationship Id="rId1" Type="http://schemas.openxmlformats.org/officeDocument/2006/relationships/slideLayout" Target="../slideLayouts/slideLayout5.xml" 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s/trace-bordo-tecnolog%C3%ADa-ciencia-3157426/" TargetMode="External" /><Relationship Id="rId2" Type="http://schemas.openxmlformats.org/officeDocument/2006/relationships/image" Target="../media/image40.jpg" /><Relationship Id="rId1" Type="http://schemas.openxmlformats.org/officeDocument/2006/relationships/slideLayout" Target="../slideLayouts/slideLayout8.xml" 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es.wikiquote.org/wiki/Duda" TargetMode="External" /><Relationship Id="rId2" Type="http://schemas.openxmlformats.org/officeDocument/2006/relationships/image" Target="../media/image41.png" /><Relationship Id="rId1" Type="http://schemas.openxmlformats.org/officeDocument/2006/relationships/slideLayout" Target="../slideLayouts/slideLayout9.xml" 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 /><Relationship Id="rId2" Type="http://schemas.openxmlformats.org/officeDocument/2006/relationships/diagramData" Target="../diagrams/data7.xml" /><Relationship Id="rId1" Type="http://schemas.openxmlformats.org/officeDocument/2006/relationships/slideLayout" Target="../slideLayouts/slideLayout9.xml" /><Relationship Id="rId6" Type="http://schemas.microsoft.com/office/2007/relationships/diagramDrawing" Target="../diagrams/drawing7.xml" /><Relationship Id="rId5" Type="http://schemas.openxmlformats.org/officeDocument/2006/relationships/diagramColors" Target="../diagrams/colors7.xml" /><Relationship Id="rId4" Type="http://schemas.openxmlformats.org/officeDocument/2006/relationships/diagramQuickStyle" Target="../diagrams/quickStyle7.xml" 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 /><Relationship Id="rId1" Type="http://schemas.openxmlformats.org/officeDocument/2006/relationships/slideLayout" Target="../slideLayouts/slideLayout10.xml" 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es.wikipedia.org/wiki/Copa_USA_(1992)" TargetMode="External" /><Relationship Id="rId2" Type="http://schemas.openxmlformats.org/officeDocument/2006/relationships/image" Target="../media/image8.png" /><Relationship Id="rId1" Type="http://schemas.openxmlformats.org/officeDocument/2006/relationships/slideLayout" Target="../slideLayouts/slideLayout2.xml" 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pngimg.com/download/33721" TargetMode="External" /><Relationship Id="rId2" Type="http://schemas.openxmlformats.org/officeDocument/2006/relationships/image" Target="../media/image9.png" /><Relationship Id="rId1" Type="http://schemas.openxmlformats.org/officeDocument/2006/relationships/slideLayout" Target="../slideLayouts/slideLayout3.xml" 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 /><Relationship Id="rId1" Type="http://schemas.openxmlformats.org/officeDocument/2006/relationships/slideLayout" Target="../slideLayouts/slideLayout3.xml" 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 /><Relationship Id="rId3" Type="http://schemas.openxmlformats.org/officeDocument/2006/relationships/diagramLayout" Target="../diagrams/layout1.xml" /><Relationship Id="rId7" Type="http://schemas.openxmlformats.org/officeDocument/2006/relationships/diagramData" Target="../diagrams/data2.xml" /><Relationship Id="rId2" Type="http://schemas.openxmlformats.org/officeDocument/2006/relationships/diagramData" Target="../diagrams/data1.xml" /><Relationship Id="rId1" Type="http://schemas.openxmlformats.org/officeDocument/2006/relationships/slideLayout" Target="../slideLayouts/slideLayout4.xml" /><Relationship Id="rId6" Type="http://schemas.microsoft.com/office/2007/relationships/diagramDrawing" Target="../diagrams/drawing1.xml" /><Relationship Id="rId11" Type="http://schemas.microsoft.com/office/2007/relationships/diagramDrawing" Target="../diagrams/drawing2.xml" /><Relationship Id="rId5" Type="http://schemas.openxmlformats.org/officeDocument/2006/relationships/diagramColors" Target="../diagrams/colors1.xml" /><Relationship Id="rId10" Type="http://schemas.openxmlformats.org/officeDocument/2006/relationships/diagramColors" Target="../diagrams/colors2.xml" /><Relationship Id="rId4" Type="http://schemas.openxmlformats.org/officeDocument/2006/relationships/diagramQuickStyle" Target="../diagrams/quickStyle1.xml" /><Relationship Id="rId9" Type="http://schemas.openxmlformats.org/officeDocument/2006/relationships/diagramQuickStyle" Target="../diagrams/quickStyle2.xml" 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cuentosdenelly.blogspot.com/2016/12/regalos-sin-coste.html" TargetMode="External" /><Relationship Id="rId2" Type="http://schemas.openxmlformats.org/officeDocument/2006/relationships/image" Target="../media/image17.png" /><Relationship Id="rId1" Type="http://schemas.openxmlformats.org/officeDocument/2006/relationships/slideLayout" Target="../slideLayouts/slideLayout4.xml" 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 /><Relationship Id="rId2" Type="http://schemas.openxmlformats.org/officeDocument/2006/relationships/diagramData" Target="../diagrams/data3.xml" /><Relationship Id="rId1" Type="http://schemas.openxmlformats.org/officeDocument/2006/relationships/slideLayout" Target="../slideLayouts/slideLayout5.xml" /><Relationship Id="rId6" Type="http://schemas.microsoft.com/office/2007/relationships/diagramDrawing" Target="../diagrams/drawing3.xml" /><Relationship Id="rId5" Type="http://schemas.openxmlformats.org/officeDocument/2006/relationships/diagramColors" Target="../diagrams/colors3.xml" /><Relationship Id="rId4" Type="http://schemas.openxmlformats.org/officeDocument/2006/relationships/diagramQuickStyle" Target="../diagrams/quickStyle3.xml" 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 /><Relationship Id="rId2" Type="http://schemas.openxmlformats.org/officeDocument/2006/relationships/diagramData" Target="../diagrams/data4.xml" /><Relationship Id="rId1" Type="http://schemas.openxmlformats.org/officeDocument/2006/relationships/slideLayout" Target="../slideLayouts/slideLayout6.xml" /><Relationship Id="rId6" Type="http://schemas.microsoft.com/office/2007/relationships/diagramDrawing" Target="../diagrams/drawing4.xml" /><Relationship Id="rId5" Type="http://schemas.openxmlformats.org/officeDocument/2006/relationships/diagramColors" Target="../diagrams/colors4.xml" /><Relationship Id="rId4" Type="http://schemas.openxmlformats.org/officeDocument/2006/relationships/diagramQuickStyle" Target="../diagrams/quickStyle4.xml" 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 /><Relationship Id="rId1" Type="http://schemas.openxmlformats.org/officeDocument/2006/relationships/slideLayout" Target="../slideLayouts/slideLayout5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Demonstrative pronouns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CO" dirty="0"/>
              <a:t>UNIT 2A</a:t>
            </a:r>
          </a:p>
        </p:txBody>
      </p:sp>
    </p:spTree>
    <p:extLst>
      <p:ext uri="{BB962C8B-B14F-4D97-AF65-F5344CB8AC3E}">
        <p14:creationId xmlns:p14="http://schemas.microsoft.com/office/powerpoint/2010/main" val="26730495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90250" y="613317"/>
            <a:ext cx="4747575" cy="1277628"/>
          </a:xfrm>
        </p:spPr>
        <p:txBody>
          <a:bodyPr/>
          <a:lstStyle/>
          <a:p>
            <a:r>
              <a:rPr lang="en-US" dirty="0"/>
              <a:t>Conversation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6AEA3EE0-198A-4DE7-BD80-019711BC74DC}"/>
              </a:ext>
            </a:extLst>
          </p:cNvPr>
          <p:cNvSpPr txBox="1"/>
          <p:nvPr/>
        </p:nvSpPr>
        <p:spPr>
          <a:xfrm>
            <a:off x="490251" y="1757779"/>
            <a:ext cx="7952413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Sophie: Darling, hi, it’s me.</a:t>
            </a:r>
          </a:p>
          <a:p>
            <a:r>
              <a:rPr lang="en-US" sz="1800" b="1" dirty="0">
                <a:solidFill>
                  <a:schemeClr val="bg1"/>
                </a:solidFill>
              </a:rPr>
              <a:t>Daisy: Hi, Mum.</a:t>
            </a:r>
          </a:p>
          <a:p>
            <a:r>
              <a:rPr lang="en-US" sz="1800" dirty="0">
                <a:solidFill>
                  <a:schemeClr val="bg1"/>
                </a:solidFill>
              </a:rPr>
              <a:t>Sophie: Listen, I’m in a bit of a hurry, but can you help me for a minute?</a:t>
            </a:r>
          </a:p>
          <a:p>
            <a:r>
              <a:rPr lang="en-US" sz="1800" b="1" dirty="0">
                <a:solidFill>
                  <a:schemeClr val="bg1"/>
                </a:solidFill>
              </a:rPr>
              <a:t>Daisy: </a:t>
            </a:r>
            <a:r>
              <a:rPr lang="en-US" sz="1800" b="1" dirty="0" err="1">
                <a:solidFill>
                  <a:schemeClr val="bg1"/>
                </a:solidFill>
              </a:rPr>
              <a:t>Ummm</a:t>
            </a:r>
            <a:r>
              <a:rPr lang="en-US" sz="1800" b="1" dirty="0">
                <a:solidFill>
                  <a:schemeClr val="bg1"/>
                </a:solidFill>
              </a:rPr>
              <a:t> ... yeah.</a:t>
            </a:r>
          </a:p>
          <a:p>
            <a:r>
              <a:rPr lang="en-US" sz="1800" dirty="0">
                <a:solidFill>
                  <a:schemeClr val="bg1"/>
                </a:solidFill>
              </a:rPr>
              <a:t>Sophie: Well, I’m doing a bit of Christmas shopping and I want your advice. Look. I’m here in the market. Wait a second, I’ll put my video on, OK? Listen, what do you think about these for your Uncle Bob?</a:t>
            </a:r>
          </a:p>
          <a:p>
            <a:r>
              <a:rPr lang="en-US" sz="1800" b="1" dirty="0">
                <a:solidFill>
                  <a:schemeClr val="bg1"/>
                </a:solidFill>
              </a:rPr>
              <a:t>Daisy: </a:t>
            </a:r>
            <a:r>
              <a:rPr lang="en-US" sz="1800" b="1" dirty="0" err="1">
                <a:solidFill>
                  <a:schemeClr val="bg1"/>
                </a:solidFill>
              </a:rPr>
              <a:t>Mmm</a:t>
            </a:r>
            <a:r>
              <a:rPr lang="en-US" sz="1800" b="1" dirty="0">
                <a:solidFill>
                  <a:schemeClr val="bg1"/>
                </a:solidFill>
              </a:rPr>
              <a:t> ... I’ve never seen Uncle Bob in trousers like those, but they are great! Maybe he needs a bit of color in his life?!</a:t>
            </a:r>
          </a:p>
          <a:p>
            <a:endParaRPr lang="en-US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B3C2F17-7544-4046-B050-4D4E25506128}"/>
              </a:ext>
            </a:extLst>
          </p:cNvPr>
          <p:cNvSpPr txBox="1"/>
          <p:nvPr/>
        </p:nvSpPr>
        <p:spPr>
          <a:xfrm>
            <a:off x="2361459" y="4558546"/>
            <a:ext cx="516567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>
                <a:solidFill>
                  <a:schemeClr val="bg1"/>
                </a:solidFill>
              </a:rPr>
              <a:t>Council, B. (n.d.). </a:t>
            </a:r>
            <a:r>
              <a:rPr lang="en-US" sz="800" b="1" i="1" dirty="0">
                <a:solidFill>
                  <a:schemeClr val="bg1"/>
                </a:solidFill>
              </a:rPr>
              <a:t>This, that, these, those</a:t>
            </a:r>
            <a:r>
              <a:rPr lang="en-US" sz="800" b="1" dirty="0">
                <a:solidFill>
                  <a:schemeClr val="bg1"/>
                </a:solidFill>
              </a:rPr>
              <a:t>. </a:t>
            </a:r>
            <a:r>
              <a:rPr lang="en-US" sz="800" b="1" dirty="0" err="1">
                <a:solidFill>
                  <a:schemeClr val="bg1"/>
                </a:solidFill>
              </a:rPr>
              <a:t>LearnEnglish</a:t>
            </a:r>
            <a:r>
              <a:rPr lang="en-US" sz="800" b="1" dirty="0">
                <a:solidFill>
                  <a:schemeClr val="bg1"/>
                </a:solidFill>
              </a:rPr>
              <a:t> Teens - British Council. </a:t>
            </a:r>
            <a:r>
              <a:rPr lang="en-US" sz="800" b="1" dirty="0">
                <a:solidFill>
                  <a:schemeClr val="bg1"/>
                </a:solidFill>
                <a:hlinkClick r:id="rId2"/>
              </a:rPr>
              <a:t>https://learnenglishteens.britishcouncil.org/grammar/beginner-grammar/these-those</a:t>
            </a:r>
            <a:r>
              <a:rPr lang="en-US" sz="800" b="1" dirty="0">
                <a:solidFill>
                  <a:schemeClr val="bg1"/>
                </a:solidFill>
              </a:rPr>
              <a:t>.  </a:t>
            </a:r>
          </a:p>
          <a:p>
            <a:endParaRPr lang="en-US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1D11E13A-5A62-419A-9C01-8D332F0EC368}"/>
              </a:ext>
            </a:extLst>
          </p:cNvPr>
          <p:cNvSpPr txBox="1"/>
          <p:nvPr/>
        </p:nvSpPr>
        <p:spPr>
          <a:xfrm>
            <a:off x="5237825" y="1252131"/>
            <a:ext cx="9942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3496370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90250" y="613317"/>
            <a:ext cx="5431156" cy="1277628"/>
          </a:xfrm>
        </p:spPr>
        <p:txBody>
          <a:bodyPr/>
          <a:lstStyle/>
          <a:p>
            <a:r>
              <a:rPr lang="en-US" dirty="0"/>
              <a:t>Conversation II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6AEA3EE0-198A-4DE7-BD80-019711BC74DC}"/>
              </a:ext>
            </a:extLst>
          </p:cNvPr>
          <p:cNvSpPr txBox="1"/>
          <p:nvPr/>
        </p:nvSpPr>
        <p:spPr>
          <a:xfrm>
            <a:off x="490251" y="1757779"/>
            <a:ext cx="7952413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Sophie: I’m not sure ... but maybe you’re right. I mean, they’re pure silk. OK, so you think they’re perfect for Bob?</a:t>
            </a:r>
          </a:p>
          <a:p>
            <a:r>
              <a:rPr lang="en-US" sz="1800" b="1" dirty="0">
                <a:solidFill>
                  <a:schemeClr val="bg1"/>
                </a:solidFill>
              </a:rPr>
              <a:t>Daisy: Well, I didn’t say ‘perfect’ exactly, but I’m sure he’ll like them. Wow, that market looks amazing. Lovely and colorful.</a:t>
            </a:r>
          </a:p>
          <a:p>
            <a:r>
              <a:rPr lang="en-US" sz="1800" dirty="0">
                <a:solidFill>
                  <a:schemeClr val="bg1"/>
                </a:solidFill>
              </a:rPr>
              <a:t>Sophie: It’s beautiful, Daisy. I’ll bring you next time for sure.</a:t>
            </a:r>
          </a:p>
          <a:p>
            <a:r>
              <a:rPr lang="en-US" sz="1800" b="1" dirty="0">
                <a:solidFill>
                  <a:schemeClr val="bg1"/>
                </a:solidFill>
              </a:rPr>
              <a:t>Daisy: You always say that, Mum!</a:t>
            </a:r>
          </a:p>
          <a:p>
            <a:r>
              <a:rPr lang="en-US" sz="1800" dirty="0">
                <a:solidFill>
                  <a:schemeClr val="bg1"/>
                </a:solidFill>
              </a:rPr>
              <a:t>Sophie: I know, love, but you have school and this is work you know!</a:t>
            </a:r>
          </a:p>
          <a:p>
            <a:r>
              <a:rPr lang="en-US" sz="1800" b="1" dirty="0">
                <a:solidFill>
                  <a:schemeClr val="bg1"/>
                </a:solidFill>
              </a:rPr>
              <a:t>Daisy: Yeah, I know. It’s all work, work, work.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7021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90250" y="613317"/>
            <a:ext cx="5999327" cy="1277628"/>
          </a:xfrm>
        </p:spPr>
        <p:txBody>
          <a:bodyPr/>
          <a:lstStyle/>
          <a:p>
            <a:r>
              <a:rPr lang="en-US" dirty="0"/>
              <a:t>Conversation III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6AEA3EE0-198A-4DE7-BD80-019711BC74DC}"/>
              </a:ext>
            </a:extLst>
          </p:cNvPr>
          <p:cNvSpPr txBox="1"/>
          <p:nvPr/>
        </p:nvSpPr>
        <p:spPr>
          <a:xfrm>
            <a:off x="490251" y="1757779"/>
            <a:ext cx="7952413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Sophie: Daisy, one more question - what about this shirt for Oliver?</a:t>
            </a:r>
          </a:p>
          <a:p>
            <a:r>
              <a:rPr lang="en-US" sz="1600" b="1" dirty="0">
                <a:solidFill>
                  <a:schemeClr val="bg1"/>
                </a:solidFill>
              </a:rPr>
              <a:t>Daisy: For Ollie? Yeah, Mum, he’ll love it. No, hold on, what about that one over there, behind you? The one with the flowers on.</a:t>
            </a:r>
          </a:p>
          <a:p>
            <a:r>
              <a:rPr lang="en-US" sz="1600" dirty="0">
                <a:solidFill>
                  <a:schemeClr val="bg1"/>
                </a:solidFill>
              </a:rPr>
              <a:t>Sophie: This one? Really? Do you think it’s Ollie’s style? It’s a bit loud, isn’t it? He usually likes darker </a:t>
            </a:r>
            <a:r>
              <a:rPr lang="en-US" sz="1600" dirty="0" err="1">
                <a:solidFill>
                  <a:schemeClr val="bg1"/>
                </a:solidFill>
              </a:rPr>
              <a:t>colours</a:t>
            </a:r>
            <a:r>
              <a:rPr lang="en-US" sz="1600" dirty="0">
                <a:solidFill>
                  <a:schemeClr val="bg1"/>
                </a:solidFill>
              </a:rPr>
              <a:t> ... and I’m not sure about the flowers.</a:t>
            </a:r>
          </a:p>
          <a:p>
            <a:r>
              <a:rPr lang="en-US" sz="1600" b="1" dirty="0">
                <a:solidFill>
                  <a:schemeClr val="bg1"/>
                </a:solidFill>
              </a:rPr>
              <a:t>Daisy: Oh, he’ll love it, Mum. At least he won’t get lost on a dark night!</a:t>
            </a:r>
          </a:p>
          <a:p>
            <a:r>
              <a:rPr lang="en-US" sz="1600" dirty="0">
                <a:solidFill>
                  <a:schemeClr val="bg1"/>
                </a:solidFill>
              </a:rPr>
              <a:t>Sophie: Yeah, maybe ... he has got some brighter </a:t>
            </a:r>
            <a:r>
              <a:rPr lang="en-US" sz="1600" dirty="0" err="1">
                <a:solidFill>
                  <a:schemeClr val="bg1"/>
                </a:solidFill>
              </a:rPr>
              <a:t>coloured</a:t>
            </a:r>
            <a:r>
              <a:rPr lang="en-US" sz="1600" dirty="0">
                <a:solidFill>
                  <a:schemeClr val="bg1"/>
                </a:solidFill>
              </a:rPr>
              <a:t> clothes recently. OK then, I’ll get these for Uncle Bob and this shirt for Oliver and you’re getting a surprise!</a:t>
            </a:r>
          </a:p>
          <a:p>
            <a:r>
              <a:rPr lang="en-US" sz="1600" b="1" dirty="0">
                <a:solidFill>
                  <a:schemeClr val="bg1"/>
                </a:solidFill>
              </a:rPr>
              <a:t>Daisy: Perfect, Mum! When are you arriving home?</a:t>
            </a:r>
          </a:p>
          <a:p>
            <a:r>
              <a:rPr lang="en-US" sz="1600" dirty="0">
                <a:solidFill>
                  <a:schemeClr val="bg1"/>
                </a:solidFill>
              </a:rPr>
              <a:t>Sophie: I’ll be there on Monday, OK? See you then, love.</a:t>
            </a:r>
          </a:p>
          <a:p>
            <a:r>
              <a:rPr lang="en-US" sz="1600" b="1" dirty="0">
                <a:solidFill>
                  <a:schemeClr val="bg1"/>
                </a:solidFill>
              </a:rPr>
              <a:t>Daisy: All right, Mum, see you soon. Take care.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05980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Vocabulary: Lost property </a:t>
            </a:r>
          </a:p>
        </p:txBody>
      </p:sp>
      <p:graphicFrame>
        <p:nvGraphicFramePr>
          <p:cNvPr id="4" name="Diagrama 3">
            <a:extLst>
              <a:ext uri="{FF2B5EF4-FFF2-40B4-BE49-F238E27FC236}">
                <a16:creationId xmlns:a16="http://schemas.microsoft.com/office/drawing/2014/main" id="{AE3E409F-56E5-427C-8F8C-62567B27429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45561206"/>
              </p:ext>
            </p:extLst>
          </p:nvPr>
        </p:nvGraphicFramePr>
        <p:xfrm>
          <a:off x="648071" y="677666"/>
          <a:ext cx="7022236" cy="40097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978947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Vocabulary: Lost property </a:t>
            </a:r>
          </a:p>
        </p:txBody>
      </p:sp>
      <p:graphicFrame>
        <p:nvGraphicFramePr>
          <p:cNvPr id="4" name="Diagrama 3">
            <a:extLst>
              <a:ext uri="{FF2B5EF4-FFF2-40B4-BE49-F238E27FC236}">
                <a16:creationId xmlns:a16="http://schemas.microsoft.com/office/drawing/2014/main" id="{AE3E409F-56E5-427C-8F8C-62567B27429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76798500"/>
              </p:ext>
            </p:extLst>
          </p:nvPr>
        </p:nvGraphicFramePr>
        <p:xfrm>
          <a:off x="648071" y="677666"/>
          <a:ext cx="7022236" cy="40097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CuadroTexto 2">
            <a:extLst>
              <a:ext uri="{FF2B5EF4-FFF2-40B4-BE49-F238E27FC236}">
                <a16:creationId xmlns:a16="http://schemas.microsoft.com/office/drawing/2014/main" id="{A4940D4E-8A57-4E82-B0D2-A2CEE6FC5834}"/>
              </a:ext>
            </a:extLst>
          </p:cNvPr>
          <p:cNvSpPr txBox="1"/>
          <p:nvPr/>
        </p:nvSpPr>
        <p:spPr>
          <a:xfrm>
            <a:off x="3808521" y="4835723"/>
            <a:ext cx="9717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Game: </a:t>
            </a:r>
            <a:r>
              <a:rPr lang="en-US" dirty="0">
                <a:sym typeface="Wingdings" panose="05000000000000000000" pitchFamily="2" charset="2"/>
              </a:rPr>
              <a:t>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2598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Reading: Shopping for electronics </a:t>
            </a:r>
          </a:p>
        </p:txBody>
      </p:sp>
      <p:pic>
        <p:nvPicPr>
          <p:cNvPr id="5" name="Imagen 4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CFA263E6-E90C-498A-B051-3F0B4612AB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796" y="677666"/>
            <a:ext cx="4499176" cy="39600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B1824526-E654-45E0-879A-D03CBB6179B6}"/>
              </a:ext>
            </a:extLst>
          </p:cNvPr>
          <p:cNvSpPr txBox="1"/>
          <p:nvPr/>
        </p:nvSpPr>
        <p:spPr>
          <a:xfrm>
            <a:off x="1917577" y="4637666"/>
            <a:ext cx="58681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>
                <a:solidFill>
                  <a:schemeClr val="bg2"/>
                </a:solidFill>
              </a:rPr>
              <a:t>Council, B. (n.d.). </a:t>
            </a:r>
            <a:r>
              <a:rPr lang="en-US" sz="800" b="1" i="1" dirty="0">
                <a:solidFill>
                  <a:schemeClr val="bg2"/>
                </a:solidFill>
              </a:rPr>
              <a:t>Beginner A1 reading: </a:t>
            </a:r>
            <a:r>
              <a:rPr lang="en-US" sz="800" b="1" i="1" dirty="0" err="1">
                <a:solidFill>
                  <a:schemeClr val="bg2"/>
                </a:solidFill>
              </a:rPr>
              <a:t>LearnEnglish</a:t>
            </a:r>
            <a:r>
              <a:rPr lang="en-US" sz="800" b="1" i="1" dirty="0">
                <a:solidFill>
                  <a:schemeClr val="bg2"/>
                </a:solidFill>
              </a:rPr>
              <a:t> Teens - British Council</a:t>
            </a:r>
            <a:r>
              <a:rPr lang="en-US" sz="800" b="1" dirty="0">
                <a:solidFill>
                  <a:schemeClr val="bg2"/>
                </a:solidFill>
              </a:rPr>
              <a:t>. Beginner A1 reading | </a:t>
            </a:r>
            <a:r>
              <a:rPr lang="en-US" sz="800" b="1" dirty="0" err="1">
                <a:solidFill>
                  <a:schemeClr val="bg2"/>
                </a:solidFill>
              </a:rPr>
              <a:t>LearnEnglish</a:t>
            </a:r>
            <a:r>
              <a:rPr lang="en-US" sz="800" b="1" dirty="0">
                <a:solidFill>
                  <a:schemeClr val="bg2"/>
                </a:solidFill>
              </a:rPr>
              <a:t> Teens - British Council. </a:t>
            </a:r>
            <a:r>
              <a:rPr lang="en-US" sz="800" b="1" dirty="0">
                <a:solidFill>
                  <a:schemeClr val="bg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https://learnenglishteens.britishcouncil.org/skills/reading/beginner-a1-reading</a:t>
            </a:r>
            <a:r>
              <a:rPr lang="en-US" sz="800" b="1" dirty="0">
                <a:solidFill>
                  <a:schemeClr val="bg2"/>
                </a:solidFill>
              </a:rPr>
              <a:t>. </a:t>
            </a:r>
            <a:endParaRPr lang="en-US" b="1" dirty="0">
              <a:solidFill>
                <a:schemeClr val="bg2"/>
              </a:solidFill>
            </a:endParaRPr>
          </a:p>
        </p:txBody>
      </p:sp>
      <p:sp>
        <p:nvSpPr>
          <p:cNvPr id="8" name="Marcador de texto 2">
            <a:extLst>
              <a:ext uri="{FF2B5EF4-FFF2-40B4-BE49-F238E27FC236}">
                <a16:creationId xmlns:a16="http://schemas.microsoft.com/office/drawing/2014/main" id="{C06D88FE-6428-421B-8E06-290081BF5463}"/>
              </a:ext>
            </a:extLst>
          </p:cNvPr>
          <p:cNvSpPr txBox="1">
            <a:spLocks/>
          </p:cNvSpPr>
          <p:nvPr/>
        </p:nvSpPr>
        <p:spPr>
          <a:xfrm>
            <a:off x="4937464" y="889247"/>
            <a:ext cx="4039340" cy="645984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sz="1400" b="0" i="0" u="none" strike="noStrike" cap="none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>
              <a:buFont typeface="Arial"/>
              <a:buNone/>
            </a:pPr>
            <a:r>
              <a:rPr lang="en-US" sz="2400" b="1"/>
              <a:t>True or False</a:t>
            </a:r>
            <a:endParaRPr lang="en-US" sz="2400" b="1" dirty="0"/>
          </a:p>
        </p:txBody>
      </p:sp>
      <p:graphicFrame>
        <p:nvGraphicFramePr>
          <p:cNvPr id="9" name="Tabla 9">
            <a:extLst>
              <a:ext uri="{FF2B5EF4-FFF2-40B4-BE49-F238E27FC236}">
                <a16:creationId xmlns:a16="http://schemas.microsoft.com/office/drawing/2014/main" id="{83B53C7D-79C8-4659-9BBA-F84958A474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9459271"/>
              </p:ext>
            </p:extLst>
          </p:nvPr>
        </p:nvGraphicFramePr>
        <p:xfrm>
          <a:off x="4864963" y="1535231"/>
          <a:ext cx="3879542" cy="259080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939771">
                  <a:extLst>
                    <a:ext uri="{9D8B030D-6E8A-4147-A177-3AD203B41FA5}">
                      <a16:colId xmlns:a16="http://schemas.microsoft.com/office/drawing/2014/main" val="187443113"/>
                    </a:ext>
                  </a:extLst>
                </a:gridCol>
                <a:gridCol w="1939771">
                  <a:extLst>
                    <a:ext uri="{9D8B030D-6E8A-4147-A177-3AD203B41FA5}">
                      <a16:colId xmlns:a16="http://schemas.microsoft.com/office/drawing/2014/main" val="2476370684"/>
                    </a:ext>
                  </a:extLst>
                </a:gridCol>
              </a:tblGrid>
              <a:tr h="467087">
                <a:tc>
                  <a:txBody>
                    <a:bodyPr/>
                    <a:lstStyle/>
                    <a:p>
                      <a:r>
                        <a:rPr lang="en-US" dirty="0"/>
                        <a:t>A. The sale is more than two weeks long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3085389"/>
                  </a:ext>
                </a:extLst>
              </a:tr>
              <a:tr h="467087">
                <a:tc>
                  <a:txBody>
                    <a:bodyPr/>
                    <a:lstStyle/>
                    <a:p>
                      <a:r>
                        <a:rPr lang="en-US" dirty="0"/>
                        <a:t>B. Laptops are half price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8407587"/>
                  </a:ext>
                </a:extLst>
              </a:tr>
              <a:tr h="467087">
                <a:tc>
                  <a:txBody>
                    <a:bodyPr/>
                    <a:lstStyle/>
                    <a:p>
                      <a:r>
                        <a:rPr lang="en-US" dirty="0"/>
                        <a:t>C. You can buy kitchen equipment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253291"/>
                  </a:ext>
                </a:extLst>
              </a:tr>
              <a:tr h="467087">
                <a:tc>
                  <a:txBody>
                    <a:bodyPr/>
                    <a:lstStyle/>
                    <a:p>
                      <a:r>
                        <a:rPr lang="en-US" dirty="0"/>
                        <a:t>D. A printer is normally </a:t>
                      </a:r>
                      <a:r>
                        <a:rPr lang="en-US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£100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7474392"/>
                  </a:ext>
                </a:extLst>
              </a:tr>
              <a:tr h="467087">
                <a:tc>
                  <a:txBody>
                    <a:bodyPr/>
                    <a:lstStyle/>
                    <a:p>
                      <a:r>
                        <a:rPr lang="en-US" dirty="0"/>
                        <a:t>E. Some computers aren’t in the sale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8433034"/>
                  </a:ext>
                </a:extLst>
              </a:tr>
            </a:tbl>
          </a:graphicData>
        </a:graphic>
      </p:graphicFrame>
      <p:sp>
        <p:nvSpPr>
          <p:cNvPr id="10" name="CuadroTexto 9">
            <a:extLst>
              <a:ext uri="{FF2B5EF4-FFF2-40B4-BE49-F238E27FC236}">
                <a16:creationId xmlns:a16="http://schemas.microsoft.com/office/drawing/2014/main" id="{C0AC7515-F150-48B3-8039-4B9264CCF820}"/>
              </a:ext>
            </a:extLst>
          </p:cNvPr>
          <p:cNvSpPr txBox="1"/>
          <p:nvPr/>
        </p:nvSpPr>
        <p:spPr>
          <a:xfrm>
            <a:off x="7492753" y="1621771"/>
            <a:ext cx="6286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bg2"/>
                </a:solidFill>
              </a:rPr>
              <a:t>True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F1357935-1111-45F8-9FFB-0387BC4EC044}"/>
              </a:ext>
            </a:extLst>
          </p:cNvPr>
          <p:cNvSpPr txBox="1"/>
          <p:nvPr/>
        </p:nvSpPr>
        <p:spPr>
          <a:xfrm>
            <a:off x="7556376" y="2129529"/>
            <a:ext cx="6286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bg2"/>
                </a:solidFill>
              </a:rPr>
              <a:t>True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E88CD9B9-7A96-45E7-A7B0-F7CE7CA49495}"/>
              </a:ext>
            </a:extLst>
          </p:cNvPr>
          <p:cNvSpPr txBox="1"/>
          <p:nvPr/>
        </p:nvSpPr>
        <p:spPr>
          <a:xfrm>
            <a:off x="7492753" y="2682153"/>
            <a:ext cx="7088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bg2"/>
                </a:solidFill>
              </a:rPr>
              <a:t>False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06C5CC25-64C7-4DF6-BCB5-D730BB88F14A}"/>
              </a:ext>
            </a:extLst>
          </p:cNvPr>
          <p:cNvSpPr txBox="1"/>
          <p:nvPr/>
        </p:nvSpPr>
        <p:spPr>
          <a:xfrm>
            <a:off x="7516301" y="3185117"/>
            <a:ext cx="7088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bg2"/>
                </a:solidFill>
              </a:rPr>
              <a:t>False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6C8137C1-32B8-43F9-9DD3-D74A818878B9}"/>
              </a:ext>
            </a:extLst>
          </p:cNvPr>
          <p:cNvSpPr txBox="1"/>
          <p:nvPr/>
        </p:nvSpPr>
        <p:spPr>
          <a:xfrm>
            <a:off x="7508721" y="3696752"/>
            <a:ext cx="7088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bg2"/>
                </a:solidFill>
              </a:rPr>
              <a:t>False</a:t>
            </a:r>
          </a:p>
        </p:txBody>
      </p:sp>
    </p:spTree>
    <p:extLst>
      <p:ext uri="{BB962C8B-B14F-4D97-AF65-F5344CB8AC3E}">
        <p14:creationId xmlns:p14="http://schemas.microsoft.com/office/powerpoint/2010/main" val="2998970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  <p:bldP spid="1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Gap fill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When does it begin? Or What’s the percentage? 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US" sz="1800" dirty="0"/>
              <a:t>The sale begins on _______. 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US" sz="1800" dirty="0"/>
              <a:t>There is up to _____ off. 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US" sz="1800" dirty="0"/>
              <a:t>There is _____ off all computers. 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US" sz="1800" dirty="0"/>
              <a:t>There is </a:t>
            </a:r>
            <a:r>
              <a:rPr lang="en-US" sz="1800"/>
              <a:t>_____ </a:t>
            </a:r>
            <a:r>
              <a:rPr lang="es-US" sz="1800"/>
              <a:t>off</a:t>
            </a:r>
            <a:r>
              <a:rPr lang="en-US" sz="1800"/>
              <a:t> </a:t>
            </a:r>
            <a:r>
              <a:rPr lang="en-US" sz="1800" dirty="0"/>
              <a:t>all printers. 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US" sz="1800" dirty="0"/>
              <a:t>There is </a:t>
            </a:r>
            <a:r>
              <a:rPr lang="en-US" sz="1800"/>
              <a:t>_____ o</a:t>
            </a:r>
            <a:r>
              <a:rPr lang="es-US" sz="1800"/>
              <a:t>f</a:t>
            </a:r>
            <a:r>
              <a:rPr lang="en-US" sz="1800"/>
              <a:t>f </a:t>
            </a:r>
            <a:r>
              <a:rPr lang="en-US" sz="1800" dirty="0"/>
              <a:t>all laptops. </a:t>
            </a:r>
          </a:p>
          <a:p>
            <a:pPr>
              <a:buFont typeface="+mj-lt"/>
              <a:buAutoNum type="arabicPeriod"/>
            </a:pPr>
            <a:endParaRPr lang="en-US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35F94BA6-B45B-4DC8-A972-41382255CE8D}"/>
              </a:ext>
            </a:extLst>
          </p:cNvPr>
          <p:cNvSpPr txBox="1"/>
          <p:nvPr/>
        </p:nvSpPr>
        <p:spPr>
          <a:xfrm>
            <a:off x="7412854" y="1301249"/>
            <a:ext cx="10663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25</a:t>
            </a:r>
            <a:r>
              <a:rPr lang="en-US" sz="1600" b="1" baseline="30000" dirty="0">
                <a:solidFill>
                  <a:schemeClr val="bg1"/>
                </a:solidFill>
              </a:rPr>
              <a:t>th</a:t>
            </a:r>
            <a:r>
              <a:rPr lang="en-US" sz="1600" b="1" dirty="0">
                <a:solidFill>
                  <a:schemeClr val="bg1"/>
                </a:solidFill>
              </a:rPr>
              <a:t> April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EF7A1827-47CF-4FDF-8A99-CA2F99915EEF}"/>
              </a:ext>
            </a:extLst>
          </p:cNvPr>
          <p:cNvSpPr txBox="1"/>
          <p:nvPr/>
        </p:nvSpPr>
        <p:spPr>
          <a:xfrm>
            <a:off x="6991165" y="1716271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80%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0CDA968E-D3A8-4EB6-BF8D-88D9B2A4E02C}"/>
              </a:ext>
            </a:extLst>
          </p:cNvPr>
          <p:cNvSpPr txBox="1"/>
          <p:nvPr/>
        </p:nvSpPr>
        <p:spPr>
          <a:xfrm>
            <a:off x="6459984" y="2131293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30%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1E6D45BB-80D0-4BD2-B8A5-EF87BE8F52F5}"/>
              </a:ext>
            </a:extLst>
          </p:cNvPr>
          <p:cNvSpPr txBox="1"/>
          <p:nvPr/>
        </p:nvSpPr>
        <p:spPr>
          <a:xfrm>
            <a:off x="6459983" y="2936742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25%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31630F43-E1DE-4E19-ACE7-30FAE0A37D1E}"/>
              </a:ext>
            </a:extLst>
          </p:cNvPr>
          <p:cNvSpPr txBox="1"/>
          <p:nvPr/>
        </p:nvSpPr>
        <p:spPr>
          <a:xfrm>
            <a:off x="6459983" y="3339467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50%</a:t>
            </a:r>
          </a:p>
        </p:txBody>
      </p:sp>
      <p:pic>
        <p:nvPicPr>
          <p:cNvPr id="11" name="Imagen 10" descr="Imagen que contiene etapa, circuito, motor, noche&#10;&#10;Descripción generada automáticamente">
            <a:extLst>
              <a:ext uri="{FF2B5EF4-FFF2-40B4-BE49-F238E27FC236}">
                <a16:creationId xmlns:a16="http://schemas.microsoft.com/office/drawing/2014/main" id="{7DC570D1-AAAC-4DC2-9B5F-E50654E1C5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242275" y="128121"/>
            <a:ext cx="2160000" cy="1440000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</p:spTree>
    <p:extLst>
      <p:ext uri="{BB962C8B-B14F-4D97-AF65-F5344CB8AC3E}">
        <p14:creationId xmlns:p14="http://schemas.microsoft.com/office/powerpoint/2010/main" val="2956720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360090" y="736847"/>
            <a:ext cx="8222100" cy="645984"/>
          </a:xfrm>
        </p:spPr>
        <p:txBody>
          <a:bodyPr/>
          <a:lstStyle/>
          <a:p>
            <a:pPr marL="114300" indent="0">
              <a:buNone/>
            </a:pPr>
            <a:r>
              <a:rPr lang="en-US" sz="2400" b="1" dirty="0"/>
              <a:t>Survey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D6E0C2A1-74C0-4B85-A824-2BDE52D02826}"/>
              </a:ext>
            </a:extLst>
          </p:cNvPr>
          <p:cNvSpPr txBox="1"/>
          <p:nvPr/>
        </p:nvSpPr>
        <p:spPr>
          <a:xfrm>
            <a:off x="685799" y="1631296"/>
            <a:ext cx="6391275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1600" b="1" dirty="0">
                <a:solidFill>
                  <a:schemeClr val="bg2">
                    <a:lumMod val="50000"/>
                  </a:schemeClr>
                </a:solidFill>
              </a:rPr>
              <a:t>What words are new for you? 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1600" b="1" dirty="0">
                <a:solidFill>
                  <a:schemeClr val="bg2">
                    <a:lumMod val="50000"/>
                  </a:schemeClr>
                </a:solidFill>
              </a:rPr>
              <a:t>What nouns are easy? 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1600" b="1" dirty="0">
                <a:solidFill>
                  <a:schemeClr val="bg2">
                    <a:lumMod val="50000"/>
                  </a:schemeClr>
                </a:solidFill>
              </a:rPr>
              <a:t>What words are hard? 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1600" b="1" dirty="0">
                <a:solidFill>
                  <a:schemeClr val="bg2">
                    <a:lumMod val="50000"/>
                  </a:schemeClr>
                </a:solidFill>
              </a:rPr>
              <a:t>How do you remember words in English? 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1600" b="1" dirty="0">
                <a:solidFill>
                  <a:schemeClr val="bg2">
                    <a:lumMod val="50000"/>
                  </a:schemeClr>
                </a:solidFill>
              </a:rPr>
              <a:t>Do you use translator or monolingual dictionary? </a:t>
            </a:r>
          </a:p>
          <a:p>
            <a:pPr marL="342900" indent="-342900">
              <a:buAutoNum type="arabicPeriod"/>
            </a:pPr>
            <a:endParaRPr lang="en-US" sz="1600" b="1" dirty="0">
              <a:solidFill>
                <a:schemeClr val="bg2"/>
              </a:solidFill>
            </a:endParaRPr>
          </a:p>
        </p:txBody>
      </p:sp>
      <p:pic>
        <p:nvPicPr>
          <p:cNvPr id="6" name="Imagen 5" descr="Icono&#10;&#10;Descripción generada automáticamente">
            <a:extLst>
              <a:ext uri="{FF2B5EF4-FFF2-40B4-BE49-F238E27FC236}">
                <a16:creationId xmlns:a16="http://schemas.microsoft.com/office/drawing/2014/main" id="{933CB711-0E7C-4135-B485-3C4962BF70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698077" y="1059839"/>
            <a:ext cx="1665382" cy="1800000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A774AD14-26A6-4A16-ABFB-11952E646D5E}"/>
              </a:ext>
            </a:extLst>
          </p:cNvPr>
          <p:cNvSpPr txBox="1"/>
          <p:nvPr/>
        </p:nvSpPr>
        <p:spPr>
          <a:xfrm>
            <a:off x="6596317" y="2859839"/>
            <a:ext cx="2247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solidFill>
                  <a:schemeClr val="tx1"/>
                </a:solidFill>
              </a:rPr>
              <a:t>Think before you act, think twice before you speak. Brown, T.</a:t>
            </a:r>
          </a:p>
        </p:txBody>
      </p:sp>
    </p:spTree>
    <p:extLst>
      <p:ext uri="{BB962C8B-B14F-4D97-AF65-F5344CB8AC3E}">
        <p14:creationId xmlns:p14="http://schemas.microsoft.com/office/powerpoint/2010/main" val="3932077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3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75500" y="3959441"/>
            <a:ext cx="8222100" cy="645984"/>
          </a:xfrm>
        </p:spPr>
        <p:txBody>
          <a:bodyPr/>
          <a:lstStyle/>
          <a:p>
            <a:pPr marL="114300" indent="0">
              <a:buNone/>
            </a:pPr>
            <a:r>
              <a:rPr lang="en-US" sz="2400" b="1" dirty="0">
                <a:solidFill>
                  <a:schemeClr val="tx1"/>
                </a:solidFill>
              </a:rPr>
              <a:t>English tips</a:t>
            </a:r>
          </a:p>
        </p:txBody>
      </p:sp>
      <p:graphicFrame>
        <p:nvGraphicFramePr>
          <p:cNvPr id="4" name="Diagrama 3">
            <a:extLst>
              <a:ext uri="{FF2B5EF4-FFF2-40B4-BE49-F238E27FC236}">
                <a16:creationId xmlns:a16="http://schemas.microsoft.com/office/drawing/2014/main" id="{1DD25080-BFC9-485D-97C0-5F7E3A30F50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68634396"/>
              </p:ext>
            </p:extLst>
          </p:nvPr>
        </p:nvGraphicFramePr>
        <p:xfrm>
          <a:off x="1276350" y="539749"/>
          <a:ext cx="6343650" cy="35464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CuadroTexto 4">
            <a:extLst>
              <a:ext uri="{FF2B5EF4-FFF2-40B4-BE49-F238E27FC236}">
                <a16:creationId xmlns:a16="http://schemas.microsoft.com/office/drawing/2014/main" id="{5606AECA-988F-4A78-8EE8-C2C1A01E6B7E}"/>
              </a:ext>
            </a:extLst>
          </p:cNvPr>
          <p:cNvSpPr txBox="1"/>
          <p:nvPr/>
        </p:nvSpPr>
        <p:spPr>
          <a:xfrm>
            <a:off x="1524000" y="2707621"/>
            <a:ext cx="11881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bg2"/>
                </a:solidFill>
              </a:rPr>
              <a:t>iTalkuTalk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CAA54727-14E5-4D64-A289-013AF9126C38}"/>
              </a:ext>
            </a:extLst>
          </p:cNvPr>
          <p:cNvSpPr txBox="1"/>
          <p:nvPr/>
        </p:nvSpPr>
        <p:spPr>
          <a:xfrm>
            <a:off x="5381625" y="3547789"/>
            <a:ext cx="31502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bg2"/>
                </a:solidFill>
              </a:rPr>
              <a:t>Listen podcast British Council</a:t>
            </a:r>
          </a:p>
        </p:txBody>
      </p:sp>
    </p:spTree>
    <p:extLst>
      <p:ext uri="{BB962C8B-B14F-4D97-AF65-F5344CB8AC3E}">
        <p14:creationId xmlns:p14="http://schemas.microsoft.com/office/powerpoint/2010/main" val="2746385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C07CC453-0F56-41D6-8867-4247472F4F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5875" y="951750"/>
            <a:ext cx="5637600" cy="324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903237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473005" y="822477"/>
            <a:ext cx="2735011" cy="1012800"/>
          </a:xfrm>
        </p:spPr>
        <p:txBody>
          <a:bodyPr/>
          <a:lstStyle/>
          <a:p>
            <a:r>
              <a:rPr lang="es-CO" dirty="0"/>
              <a:t>Agenda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F03B318D-0E46-4D30-906F-441362907209}"/>
              </a:ext>
            </a:extLst>
          </p:cNvPr>
          <p:cNvSpPr txBox="1"/>
          <p:nvPr/>
        </p:nvSpPr>
        <p:spPr>
          <a:xfrm>
            <a:off x="1615736" y="2112885"/>
            <a:ext cx="4301177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bg1"/>
                </a:solidFill>
              </a:rPr>
              <a:t>Review: Numbers from 10 to 100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bg1"/>
                </a:solidFill>
              </a:rPr>
              <a:t>Tricky words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bg1"/>
                </a:solidFill>
              </a:rPr>
              <a:t>Vocabulary: Nouns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bg1"/>
                </a:solidFill>
              </a:rPr>
              <a:t>Vocabulary: Lost property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bg1"/>
                </a:solidFill>
              </a:rPr>
              <a:t>Technology II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bg1"/>
                </a:solidFill>
              </a:rPr>
              <a:t>Reading: Shopping for electronics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bg1"/>
                </a:solidFill>
              </a:rPr>
              <a:t>Survey</a:t>
            </a:r>
          </a:p>
        </p:txBody>
      </p:sp>
      <p:pic>
        <p:nvPicPr>
          <p:cNvPr id="5" name="Imagen 4" descr="Patrón de fondo&#10;&#10;Descripción generada automáticamente">
            <a:extLst>
              <a:ext uri="{FF2B5EF4-FFF2-40B4-BE49-F238E27FC236}">
                <a16:creationId xmlns:a16="http://schemas.microsoft.com/office/drawing/2014/main" id="{953E90CF-29CB-4E30-977B-A7844C04C1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019995" y="1506751"/>
            <a:ext cx="2868526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246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objectives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The student will be able to learn more vocabulary about Technology.  </a:t>
            </a:r>
          </a:p>
          <a:p>
            <a:pPr>
              <a:lnSpc>
                <a:spcPct val="150000"/>
              </a:lnSpc>
            </a:pPr>
            <a:r>
              <a:rPr lang="en-US" dirty="0"/>
              <a:t>The student will be able to know the use of demonstrative pronouns. </a:t>
            </a:r>
          </a:p>
          <a:p>
            <a:pPr>
              <a:lnSpc>
                <a:spcPct val="150000"/>
              </a:lnSpc>
            </a:pPr>
            <a:r>
              <a:rPr lang="en-US" dirty="0"/>
              <a:t>The student will be able to practice the nouns: Singular and Plural. 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2DB5FBC-7F85-44F2-A494-B6DE276AFE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582950" y="2811447"/>
            <a:ext cx="4285714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72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60237" y="1049443"/>
            <a:ext cx="3274477" cy="767700"/>
          </a:xfrm>
        </p:spPr>
        <p:txBody>
          <a:bodyPr/>
          <a:lstStyle/>
          <a:p>
            <a:r>
              <a:rPr lang="en-US" dirty="0"/>
              <a:t>Cardinal numbers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360237" y="1684732"/>
            <a:ext cx="1525576" cy="1774036"/>
          </a:xfrm>
        </p:spPr>
        <p:txBody>
          <a:bodyPr/>
          <a:lstStyle/>
          <a:p>
            <a:pPr>
              <a:lnSpc>
                <a:spcPct val="150000"/>
              </a:lnSpc>
              <a:buAutoNum type="alphaUcPeriod"/>
            </a:pPr>
            <a:r>
              <a:rPr lang="en-US" dirty="0"/>
              <a:t>10+20= ?</a:t>
            </a:r>
          </a:p>
          <a:p>
            <a:pPr>
              <a:lnSpc>
                <a:spcPct val="150000"/>
              </a:lnSpc>
              <a:buAutoNum type="alphaUcPeriod"/>
            </a:pPr>
            <a:r>
              <a:rPr lang="en-US" dirty="0"/>
              <a:t>12+21= ?</a:t>
            </a:r>
          </a:p>
          <a:p>
            <a:pPr>
              <a:lnSpc>
                <a:spcPct val="150000"/>
              </a:lnSpc>
              <a:buAutoNum type="alphaUcPeriod"/>
            </a:pPr>
            <a:r>
              <a:rPr lang="en-US" dirty="0"/>
              <a:t>29+35= ?</a:t>
            </a:r>
          </a:p>
          <a:p>
            <a:pPr>
              <a:lnSpc>
                <a:spcPct val="150000"/>
              </a:lnSpc>
              <a:buAutoNum type="alphaUcPeriod"/>
            </a:pPr>
            <a:r>
              <a:rPr lang="en-US" dirty="0"/>
              <a:t>38+40= ?</a:t>
            </a:r>
          </a:p>
          <a:p>
            <a:pPr>
              <a:lnSpc>
                <a:spcPct val="150000"/>
              </a:lnSpc>
              <a:buAutoNum type="alphaUcPeriod"/>
            </a:pPr>
            <a:r>
              <a:rPr lang="en-US" dirty="0"/>
              <a:t>15+57= ?</a:t>
            </a:r>
          </a:p>
          <a:p>
            <a:pPr marL="114300" indent="0">
              <a:lnSpc>
                <a:spcPct val="150000"/>
              </a:lnSpc>
              <a:buNone/>
            </a:pPr>
            <a:endParaRPr lang="en-US" dirty="0"/>
          </a:p>
          <a:p>
            <a:pPr marL="114300" indent="0">
              <a:lnSpc>
                <a:spcPct val="150000"/>
              </a:lnSpc>
              <a:buNone/>
            </a:pPr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Tip! (+) Plus</a:t>
            </a:r>
          </a:p>
          <a:p>
            <a:pPr marL="114300" indent="0">
              <a:lnSpc>
                <a:spcPct val="150000"/>
              </a:lnSpc>
              <a:buNone/>
            </a:pPr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(=) Equals</a:t>
            </a:r>
          </a:p>
          <a:p>
            <a:pPr marL="114300" indent="0">
              <a:lnSpc>
                <a:spcPct val="150000"/>
              </a:lnSpc>
              <a:buNone/>
            </a:pPr>
            <a:endParaRPr lang="en-US" dirty="0"/>
          </a:p>
          <a:p>
            <a:pPr marL="114300" indent="0">
              <a:lnSpc>
                <a:spcPct val="150000"/>
              </a:lnSpc>
              <a:buNone/>
            </a:pPr>
            <a:endParaRPr lang="en-US" dirty="0"/>
          </a:p>
        </p:txBody>
      </p:sp>
      <p:pic>
        <p:nvPicPr>
          <p:cNvPr id="6" name="Imagen 5" descr="Tabla&#10;&#10;Descripción generada automáticamente">
            <a:extLst>
              <a:ext uri="{FF2B5EF4-FFF2-40B4-BE49-F238E27FC236}">
                <a16:creationId xmlns:a16="http://schemas.microsoft.com/office/drawing/2014/main" id="{2C3D43D0-1476-4C9F-AD30-D129845F17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8126" y="0"/>
            <a:ext cx="4687747" cy="5143500"/>
          </a:xfrm>
          <a:prstGeom prst="rect">
            <a:avLst/>
          </a:prstGeom>
        </p:spPr>
      </p:pic>
      <p:sp>
        <p:nvSpPr>
          <p:cNvPr id="7" name="Marcador de texto 2">
            <a:extLst>
              <a:ext uri="{FF2B5EF4-FFF2-40B4-BE49-F238E27FC236}">
                <a16:creationId xmlns:a16="http://schemas.microsoft.com/office/drawing/2014/main" id="{BB46E280-8386-4A76-92F6-0E2F75D17FE9}"/>
              </a:ext>
            </a:extLst>
          </p:cNvPr>
          <p:cNvSpPr txBox="1">
            <a:spLocks/>
          </p:cNvSpPr>
          <p:nvPr/>
        </p:nvSpPr>
        <p:spPr>
          <a:xfrm>
            <a:off x="7371329" y="1684732"/>
            <a:ext cx="1525576" cy="1774036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sz="1400" b="0" i="0" u="none" strike="noStrike" cap="none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>
              <a:lnSpc>
                <a:spcPct val="150000"/>
              </a:lnSpc>
              <a:buFont typeface="Arial"/>
              <a:buNone/>
            </a:pPr>
            <a:r>
              <a:rPr lang="en-US" dirty="0"/>
              <a:t>F. 56+10= ?</a:t>
            </a:r>
          </a:p>
          <a:p>
            <a:pPr marL="114300" indent="0">
              <a:lnSpc>
                <a:spcPct val="150000"/>
              </a:lnSpc>
              <a:buFont typeface="Arial"/>
              <a:buNone/>
            </a:pPr>
            <a:r>
              <a:rPr lang="en-US" dirty="0"/>
              <a:t>G. 81+12= ?</a:t>
            </a:r>
          </a:p>
          <a:p>
            <a:pPr marL="114300" indent="0">
              <a:lnSpc>
                <a:spcPct val="150000"/>
              </a:lnSpc>
              <a:buFont typeface="Arial"/>
              <a:buNone/>
            </a:pPr>
            <a:r>
              <a:rPr lang="en-US" dirty="0"/>
              <a:t>H. 92+8= ?</a:t>
            </a:r>
          </a:p>
          <a:p>
            <a:pPr marL="114300" indent="0">
              <a:lnSpc>
                <a:spcPct val="150000"/>
              </a:lnSpc>
              <a:buNone/>
            </a:pPr>
            <a:r>
              <a:rPr lang="en-US" dirty="0"/>
              <a:t>I. 14+82= ?</a:t>
            </a:r>
          </a:p>
          <a:p>
            <a:pPr marL="114300" indent="0">
              <a:lnSpc>
                <a:spcPct val="150000"/>
              </a:lnSpc>
              <a:buNone/>
            </a:pPr>
            <a:r>
              <a:rPr lang="en-US" dirty="0"/>
              <a:t>J. 55+33= ?</a:t>
            </a:r>
          </a:p>
          <a:p>
            <a:pPr marL="114300" indent="0">
              <a:lnSpc>
                <a:spcPct val="150000"/>
              </a:lnSpc>
              <a:buFont typeface="Arial"/>
              <a:buNone/>
            </a:pPr>
            <a:endParaRPr lang="en-US" dirty="0"/>
          </a:p>
          <a:p>
            <a:pPr marL="114300" indent="0">
              <a:lnSpc>
                <a:spcPct val="150000"/>
              </a:lnSpc>
              <a:buFont typeface="Arial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4633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7" presetClass="emph" presetSubtype="0" fill="remove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1" dur="25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32" dur="25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3" dur="25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4" dur="25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Tricky words</a:t>
            </a:r>
          </a:p>
        </p:txBody>
      </p:sp>
      <p:graphicFrame>
        <p:nvGraphicFramePr>
          <p:cNvPr id="5" name="Diagrama 4">
            <a:extLst>
              <a:ext uri="{FF2B5EF4-FFF2-40B4-BE49-F238E27FC236}">
                <a16:creationId xmlns:a16="http://schemas.microsoft.com/office/drawing/2014/main" id="{CC1F2724-F72C-43D6-9CA6-EB34C4D16AE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10354859"/>
              </p:ext>
            </p:extLst>
          </p:nvPr>
        </p:nvGraphicFramePr>
        <p:xfrm>
          <a:off x="4882718" y="1740024"/>
          <a:ext cx="3480047" cy="28892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6" name="Diagrama 5">
            <a:extLst>
              <a:ext uri="{FF2B5EF4-FFF2-40B4-BE49-F238E27FC236}">
                <a16:creationId xmlns:a16="http://schemas.microsoft.com/office/drawing/2014/main" id="{7759407A-251F-4675-B213-B4EDA4A9CA4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95159306"/>
              </p:ext>
            </p:extLst>
          </p:nvPr>
        </p:nvGraphicFramePr>
        <p:xfrm>
          <a:off x="781235" y="1740024"/>
          <a:ext cx="3622088" cy="28892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691257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Tricky words: survey</a:t>
            </a:r>
          </a:p>
        </p:txBody>
      </p:sp>
      <p:sp>
        <p:nvSpPr>
          <p:cNvPr id="7" name="Marcador de texto 2">
            <a:extLst>
              <a:ext uri="{FF2B5EF4-FFF2-40B4-BE49-F238E27FC236}">
                <a16:creationId xmlns:a16="http://schemas.microsoft.com/office/drawing/2014/main" id="{F297DA2F-8A06-4001-A62F-34B868622A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</p:spPr>
        <p:txBody>
          <a:bodyPr/>
          <a:lstStyle/>
          <a:p>
            <a:pPr marL="4826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Do you like football? What’s your favorite team?</a:t>
            </a:r>
          </a:p>
          <a:p>
            <a:pPr marL="4826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What do you like to cook?</a:t>
            </a:r>
          </a:p>
          <a:p>
            <a:pPr marL="4826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What kind of food is healthy? </a:t>
            </a:r>
          </a:p>
          <a:p>
            <a:pPr marL="4826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What’s your favorite book? </a:t>
            </a:r>
          </a:p>
          <a:p>
            <a:pPr marL="4826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Are boots just for winter? Why? </a:t>
            </a:r>
          </a:p>
          <a:p>
            <a:pPr marL="4826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What do you think when you look at the moon? </a:t>
            </a:r>
          </a:p>
          <a:p>
            <a:pPr marL="482600" indent="-342900">
              <a:lnSpc>
                <a:spcPct val="150000"/>
              </a:lnSpc>
              <a:buFont typeface="+mj-lt"/>
              <a:buAutoNum type="arabicPeriod"/>
            </a:pPr>
            <a:endParaRPr lang="en-US" dirty="0"/>
          </a:p>
          <a:p>
            <a:pPr marL="482600" indent="-342900">
              <a:lnSpc>
                <a:spcPct val="150000"/>
              </a:lnSpc>
              <a:buFont typeface="+mj-lt"/>
              <a:buAutoNum type="arabicPeriod"/>
            </a:pPr>
            <a:endParaRPr lang="en-US" dirty="0"/>
          </a:p>
          <a:p>
            <a:pPr marL="482600" indent="-342900">
              <a:lnSpc>
                <a:spcPct val="150000"/>
              </a:lnSpc>
              <a:buFont typeface="+mj-lt"/>
              <a:buAutoNum type="arabicPeriod"/>
            </a:pPr>
            <a:endParaRPr lang="en-US" dirty="0"/>
          </a:p>
        </p:txBody>
      </p:sp>
      <p:pic>
        <p:nvPicPr>
          <p:cNvPr id="4" name="Imagen 3" descr="Imagen que contiene dibujo&#10;&#10;Descripción generada automáticamente">
            <a:extLst>
              <a:ext uri="{FF2B5EF4-FFF2-40B4-BE49-F238E27FC236}">
                <a16:creationId xmlns:a16="http://schemas.microsoft.com/office/drawing/2014/main" id="{2BC32F81-B244-405A-9635-CFA4153073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715429" y="2108446"/>
            <a:ext cx="3428571" cy="18000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848305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Vocabulary: Nouns </a:t>
            </a:r>
          </a:p>
        </p:txBody>
      </p:sp>
      <p:graphicFrame>
        <p:nvGraphicFramePr>
          <p:cNvPr id="4" name="Diagrama 3">
            <a:extLst>
              <a:ext uri="{FF2B5EF4-FFF2-40B4-BE49-F238E27FC236}">
                <a16:creationId xmlns:a16="http://schemas.microsoft.com/office/drawing/2014/main" id="{AE3E409F-56E5-427C-8F8C-62567B27429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75657961"/>
              </p:ext>
            </p:extLst>
          </p:nvPr>
        </p:nvGraphicFramePr>
        <p:xfrm>
          <a:off x="648071" y="677666"/>
          <a:ext cx="7022236" cy="40097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357812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Matching task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sz="1800" dirty="0"/>
              <a:t>Who are those in English? </a:t>
            </a:r>
          </a:p>
          <a:p>
            <a:pPr>
              <a:lnSpc>
                <a:spcPct val="150000"/>
              </a:lnSpc>
            </a:pPr>
            <a:r>
              <a:rPr lang="en-US" sz="18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What are those in English? </a:t>
            </a:r>
          </a:p>
        </p:txBody>
      </p:sp>
      <p:graphicFrame>
        <p:nvGraphicFramePr>
          <p:cNvPr id="5" name="Diagrama 4">
            <a:extLst>
              <a:ext uri="{FF2B5EF4-FFF2-40B4-BE49-F238E27FC236}">
                <a16:creationId xmlns:a16="http://schemas.microsoft.com/office/drawing/2014/main" id="{039CA249-07FF-430F-A94E-610DFB29725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3687689"/>
              </p:ext>
            </p:extLst>
          </p:nvPr>
        </p:nvGraphicFramePr>
        <p:xfrm>
          <a:off x="1523999" y="539750"/>
          <a:ext cx="6563558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CuadroTexto 5">
            <a:extLst>
              <a:ext uri="{FF2B5EF4-FFF2-40B4-BE49-F238E27FC236}">
                <a16:creationId xmlns:a16="http://schemas.microsoft.com/office/drawing/2014/main" id="{AA67FE7D-6A26-4FDD-9B65-6890CCF013D0}"/>
              </a:ext>
            </a:extLst>
          </p:cNvPr>
          <p:cNvSpPr txBox="1"/>
          <p:nvPr/>
        </p:nvSpPr>
        <p:spPr>
          <a:xfrm>
            <a:off x="6109924" y="1074015"/>
            <a:ext cx="8322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Women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5CBFF525-0A18-4FA7-BBA9-7B24C2CCC019}"/>
              </a:ext>
            </a:extLst>
          </p:cNvPr>
          <p:cNvSpPr txBox="1"/>
          <p:nvPr/>
        </p:nvSpPr>
        <p:spPr>
          <a:xfrm>
            <a:off x="8087557" y="2417861"/>
            <a:ext cx="5421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Men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B3EBE36F-2937-4F30-9995-ED9FA55DC36A}"/>
              </a:ext>
            </a:extLst>
          </p:cNvPr>
          <p:cNvSpPr txBox="1"/>
          <p:nvPr/>
        </p:nvSpPr>
        <p:spPr>
          <a:xfrm>
            <a:off x="4829452" y="2509799"/>
            <a:ext cx="751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Teeth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D39BD9C3-BECD-47C7-A1D5-91684407EAB6}"/>
              </a:ext>
            </a:extLst>
          </p:cNvPr>
          <p:cNvSpPr txBox="1"/>
          <p:nvPr/>
        </p:nvSpPr>
        <p:spPr>
          <a:xfrm>
            <a:off x="6633098" y="3915596"/>
            <a:ext cx="8322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People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28F3E48C-50ED-448A-9E21-AA851A1E3245}"/>
              </a:ext>
            </a:extLst>
          </p:cNvPr>
          <p:cNvSpPr txBox="1"/>
          <p:nvPr/>
        </p:nvSpPr>
        <p:spPr>
          <a:xfrm>
            <a:off x="3915856" y="4603750"/>
            <a:ext cx="11976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Children</a:t>
            </a:r>
          </a:p>
        </p:txBody>
      </p:sp>
    </p:spTree>
    <p:extLst>
      <p:ext uri="{BB962C8B-B14F-4D97-AF65-F5344CB8AC3E}">
        <p14:creationId xmlns:p14="http://schemas.microsoft.com/office/powerpoint/2010/main" val="2212936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6302" y="1388861"/>
            <a:ext cx="2354958" cy="60270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Irregular plural nouns </a:t>
            </a:r>
          </a:p>
        </p:txBody>
      </p:sp>
      <p:pic>
        <p:nvPicPr>
          <p:cNvPr id="5" name="Imagen 4" descr="Tabla&#10;&#10;Descripción generada automáticamente">
            <a:extLst>
              <a:ext uri="{FF2B5EF4-FFF2-40B4-BE49-F238E27FC236}">
                <a16:creationId xmlns:a16="http://schemas.microsoft.com/office/drawing/2014/main" id="{314F75AD-C640-4668-BC27-313848CB27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1260" y="0"/>
            <a:ext cx="5143500" cy="51435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26FC28B4-404E-4548-AE16-8E965B1AA5E6}"/>
              </a:ext>
            </a:extLst>
          </p:cNvPr>
          <p:cNvSpPr txBox="1">
            <a:spLocks/>
          </p:cNvSpPr>
          <p:nvPr/>
        </p:nvSpPr>
        <p:spPr>
          <a:xfrm>
            <a:off x="166302" y="1908699"/>
            <a:ext cx="2354958" cy="2618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Wife – Wives </a:t>
            </a: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Potato – Potatoes</a:t>
            </a: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Goose – Geese </a:t>
            </a: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Mouse – Mice </a:t>
            </a: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Penny – Pence </a:t>
            </a: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Buffalo</a:t>
            </a: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Shrimp  </a:t>
            </a: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242C8BF0-4B70-48D9-9B73-BE4602B34045}"/>
              </a:ext>
            </a:extLst>
          </p:cNvPr>
          <p:cNvSpPr txBox="1">
            <a:spLocks/>
          </p:cNvSpPr>
          <p:nvPr/>
        </p:nvSpPr>
        <p:spPr>
          <a:xfrm>
            <a:off x="7664760" y="1754326"/>
            <a:ext cx="1479240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What does it mean? </a:t>
            </a:r>
          </a:p>
          <a:p>
            <a:r>
              <a:rPr lang="en-US" dirty="0">
                <a:solidFill>
                  <a:schemeClr val="tx1"/>
                </a:solidFill>
              </a:rPr>
              <a:t>Or </a:t>
            </a:r>
          </a:p>
          <a:p>
            <a:r>
              <a:rPr lang="en-US" dirty="0">
                <a:solidFill>
                  <a:schemeClr val="tx1"/>
                </a:solidFill>
              </a:rPr>
              <a:t>What’s the meaning of…? </a:t>
            </a:r>
          </a:p>
        </p:txBody>
      </p:sp>
    </p:spTree>
    <p:extLst>
      <p:ext uri="{BB962C8B-B14F-4D97-AF65-F5344CB8AC3E}">
        <p14:creationId xmlns:p14="http://schemas.microsoft.com/office/powerpoint/2010/main" val="714337672"/>
      </p:ext>
    </p:extLst>
  </p:cSld>
  <p:clrMapOvr>
    <a:masterClrMapping/>
  </p:clrMapOvr>
</p:sld>
</file>

<file path=ppt/theme/theme1.xml><?xml version="1.0" encoding="utf-8"?>
<a:theme xmlns:a="http://schemas.openxmlformats.org/drawingml/2006/main" name="Tema_MisionTIC2022">
  <a:themeElements>
    <a:clrScheme name="Personalizado 1">
      <a:dk1>
        <a:srgbClr val="FF0062"/>
      </a:dk1>
      <a:lt1>
        <a:srgbClr val="FFFFFF"/>
      </a:lt1>
      <a:dk2>
        <a:srgbClr val="3366CA"/>
      </a:dk2>
      <a:lt2>
        <a:srgbClr val="21407E"/>
      </a:lt2>
      <a:accent1>
        <a:srgbClr val="3366C8"/>
      </a:accent1>
      <a:accent2>
        <a:srgbClr val="FF0062"/>
      </a:accent2>
      <a:accent3>
        <a:srgbClr val="799ADD"/>
      </a:accent3>
      <a:accent4>
        <a:srgbClr val="FFFFFF"/>
      </a:accent4>
      <a:accent5>
        <a:srgbClr val="2A53A6"/>
      </a:accent5>
      <a:accent6>
        <a:srgbClr val="193265"/>
      </a:accent6>
      <a:hlink>
        <a:srgbClr val="E7EDF9"/>
      </a:hlink>
      <a:folHlink>
        <a:srgbClr val="0E1C38"/>
      </a:folHlink>
    </a:clrScheme>
    <a:fontScheme name="Fuentes MT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a_MisionTIC2022" id="{A3AFEA63-34D6-40B4-8FB8-7859E678B626}" vid="{76329F2B-4383-4D82-8343-851DC497282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Tema_MisionTIC2022</Template>
  <TotalTime>319</TotalTime>
  <Words>940</Words>
  <Application>Microsoft Office PowerPoint</Application>
  <PresentationFormat>Presentación en pantalla (16:9)</PresentationFormat>
  <Paragraphs>148</Paragraphs>
  <Slides>19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19</vt:i4>
      </vt:variant>
    </vt:vector>
  </HeadingPairs>
  <TitlesOfParts>
    <vt:vector size="20" baseType="lpstr">
      <vt:lpstr>Tema_MisionTIC2022</vt:lpstr>
      <vt:lpstr>Demonstrative pronouns </vt:lpstr>
      <vt:lpstr>Agenda</vt:lpstr>
      <vt:lpstr>Learning objectives</vt:lpstr>
      <vt:lpstr>Cardinal numbers</vt:lpstr>
      <vt:lpstr>Tricky words</vt:lpstr>
      <vt:lpstr>Tricky words: survey</vt:lpstr>
      <vt:lpstr>Vocabulary: Nouns </vt:lpstr>
      <vt:lpstr>Matching task</vt:lpstr>
      <vt:lpstr>Irregular plural nouns </vt:lpstr>
      <vt:lpstr>Conversation</vt:lpstr>
      <vt:lpstr>Conversation II</vt:lpstr>
      <vt:lpstr>Conversation III</vt:lpstr>
      <vt:lpstr>Vocabulary: Lost property </vt:lpstr>
      <vt:lpstr>Vocabulary: Lost property </vt:lpstr>
      <vt:lpstr>Reading: Shopping for electronics </vt:lpstr>
      <vt:lpstr>Gap fill</vt:lpstr>
      <vt:lpstr>Presentación de PowerPoint</vt:lpstr>
      <vt:lpstr>Presentación de PowerPoint</vt:lpstr>
      <vt:lpstr>Presentación de PowerPoint</vt:lpstr>
    </vt:vector>
  </TitlesOfParts>
  <Company>HP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DANIELA VARGAS</dc:creator>
  <cp:lastModifiedBy>oliver David castellanos Reyes</cp:lastModifiedBy>
  <cp:revision>39</cp:revision>
  <dcterms:created xsi:type="dcterms:W3CDTF">2021-05-12T18:40:49Z</dcterms:created>
  <dcterms:modified xsi:type="dcterms:W3CDTF">2021-05-18T16:26:25Z</dcterms:modified>
</cp:coreProperties>
</file>